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45" autoAdjust="0"/>
    <p:restoredTop sz="86320" autoAdjust="0"/>
  </p:normalViewPr>
  <p:slideViewPr>
    <p:cSldViewPr>
      <p:cViewPr varScale="1">
        <p:scale>
          <a:sx n="46" d="100"/>
          <a:sy n="46" d="100"/>
        </p:scale>
        <p:origin x="-13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78C49B-3E98-4BDD-9194-8711552A81AF}" type="datetimeFigureOut">
              <a:rPr lang="es-ES" smtClean="0"/>
              <a:t>25/04/2011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0AAE6F-2C9D-40AB-8D5B-0EEB81F3AA01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1275"/>
            <a:ext cx="6045200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recursos.cnice.mec.es/biosfera/alumno/1bachillerato/animal/imagenes/reprod/Desarrollo_embrionari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tragut.files.wordpress.com/2008/11/desarrollo_embrion_segmentacion_h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08720"/>
            <a:ext cx="89194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onomia.org/dokuwiki/lib/exe/fetch.php?media=embriolog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5467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edical-simulator.com/img/productos/MS1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24106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entrodediagnosticofirmat.com/images/desarrollo_emb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" y="-99392"/>
            <a:ext cx="919159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54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</dc:creator>
  <cp:lastModifiedBy>jesús</cp:lastModifiedBy>
  <cp:revision>5</cp:revision>
  <dcterms:created xsi:type="dcterms:W3CDTF">2011-04-25T18:23:37Z</dcterms:created>
  <dcterms:modified xsi:type="dcterms:W3CDTF">2011-04-25T19:43:11Z</dcterms:modified>
</cp:coreProperties>
</file>