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5" d="100"/>
          <a:sy n="55" d="100"/>
        </p:scale>
        <p:origin x="-1776"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D1BFF6-2757-324A-A236-6A764050582D}" type="datetimeFigureOut">
              <a:rPr lang="es-ES" smtClean="0"/>
              <a:t>28/3/15</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6FBC7B-4A03-714E-98E4-0330588755CE}" type="slidenum">
              <a:rPr lang="es-ES" smtClean="0"/>
              <a:t>‹Nr.›</a:t>
            </a:fld>
            <a:endParaRPr lang="es-ES"/>
          </a:p>
        </p:txBody>
      </p:sp>
    </p:spTree>
    <p:extLst>
      <p:ext uri="{BB962C8B-B14F-4D97-AF65-F5344CB8AC3E}">
        <p14:creationId xmlns:p14="http://schemas.microsoft.com/office/powerpoint/2010/main" val="39330791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p:txBody>
          <a:bodyPr/>
          <a:lstStyle/>
          <a:p>
            <a:pPr>
              <a:defRPr/>
            </a:pPr>
            <a:fld id="{F4F7E163-B757-5847-A7C8-4CF9DD336211}" type="slidenum">
              <a:rPr lang="en-GB"/>
              <a:pPr>
                <a:defRPr/>
              </a:pPr>
              <a:t>1</a:t>
            </a:fld>
            <a:endParaRPr lang="en-GB"/>
          </a:p>
        </p:txBody>
      </p:sp>
      <p:sp>
        <p:nvSpPr>
          <p:cNvPr id="71681" name="Text Box 1"/>
          <p:cNvSpPr txBox="1">
            <a:spLocks noChangeArrowheads="1"/>
          </p:cNvSpPr>
          <p:nvPr/>
        </p:nvSpPr>
        <p:spPr bwMode="auto">
          <a:xfrm>
            <a:off x="1142728" y="685838"/>
            <a:ext cx="4572544" cy="3429182"/>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s-ES">
              <a:cs typeface="Lucida Sans Unicode" charset="0"/>
            </a:endParaRPr>
          </a:p>
        </p:txBody>
      </p:sp>
      <p:sp>
        <p:nvSpPr>
          <p:cNvPr id="71682" name="Text Box 2"/>
          <p:cNvSpPr txBox="1">
            <a:spLocks noGrp="1" noChangeArrowheads="1"/>
          </p:cNvSpPr>
          <p:nvPr>
            <p:ph type="body"/>
          </p:nvPr>
        </p:nvSpPr>
        <p:spPr>
          <a:xfrm>
            <a:off x="685637" y="4343144"/>
            <a:ext cx="5485094" cy="4115019"/>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s-ES"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p:txBody>
          <a:bodyPr/>
          <a:lstStyle/>
          <a:p>
            <a:pPr>
              <a:defRPr/>
            </a:pPr>
            <a:fld id="{5455CD79-1095-5D48-89AA-0028C045B71F}" type="slidenum">
              <a:rPr lang="en-GB"/>
              <a:pPr>
                <a:defRPr/>
              </a:pPr>
              <a:t>12</a:t>
            </a:fld>
            <a:endParaRPr lang="en-GB"/>
          </a:p>
        </p:txBody>
      </p:sp>
      <p:sp>
        <p:nvSpPr>
          <p:cNvPr id="82945" name="Text Box 1"/>
          <p:cNvSpPr txBox="1">
            <a:spLocks noChangeArrowheads="1"/>
          </p:cNvSpPr>
          <p:nvPr/>
        </p:nvSpPr>
        <p:spPr bwMode="auto">
          <a:xfrm>
            <a:off x="1142728" y="685838"/>
            <a:ext cx="4572544" cy="3429182"/>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s-ES">
              <a:cs typeface="Lucida Sans Unicode" charset="0"/>
            </a:endParaRPr>
          </a:p>
        </p:txBody>
      </p:sp>
      <p:sp>
        <p:nvSpPr>
          <p:cNvPr id="82946" name="Text Box 2"/>
          <p:cNvSpPr txBox="1">
            <a:spLocks noGrp="1" noChangeArrowheads="1"/>
          </p:cNvSpPr>
          <p:nvPr>
            <p:ph type="body"/>
          </p:nvPr>
        </p:nvSpPr>
        <p:spPr>
          <a:xfrm>
            <a:off x="685637" y="4343144"/>
            <a:ext cx="5485094" cy="4115019"/>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s-ES"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p:txBody>
          <a:bodyPr/>
          <a:lstStyle/>
          <a:p>
            <a:pPr>
              <a:defRPr/>
            </a:pPr>
            <a:fld id="{D6E022EE-A896-544F-A4B2-13BDF45E66EC}" type="slidenum">
              <a:rPr lang="en-GB"/>
              <a:pPr>
                <a:defRPr/>
              </a:pPr>
              <a:t>13</a:t>
            </a:fld>
            <a:endParaRPr lang="en-GB"/>
          </a:p>
        </p:txBody>
      </p:sp>
      <p:sp>
        <p:nvSpPr>
          <p:cNvPr id="83969" name="Text Box 1"/>
          <p:cNvSpPr txBox="1">
            <a:spLocks noChangeArrowheads="1"/>
          </p:cNvSpPr>
          <p:nvPr/>
        </p:nvSpPr>
        <p:spPr bwMode="auto">
          <a:xfrm>
            <a:off x="1142728" y="685838"/>
            <a:ext cx="4572544" cy="3429182"/>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s-ES">
              <a:cs typeface="Lucida Sans Unicode" charset="0"/>
            </a:endParaRPr>
          </a:p>
        </p:txBody>
      </p:sp>
      <p:sp>
        <p:nvSpPr>
          <p:cNvPr id="83970" name="Text Box 2"/>
          <p:cNvSpPr txBox="1">
            <a:spLocks noGrp="1" noChangeArrowheads="1"/>
          </p:cNvSpPr>
          <p:nvPr>
            <p:ph type="body"/>
          </p:nvPr>
        </p:nvSpPr>
        <p:spPr>
          <a:xfrm>
            <a:off x="685637" y="4343144"/>
            <a:ext cx="5485094" cy="4115019"/>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s-ES"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p:txBody>
          <a:bodyPr/>
          <a:lstStyle/>
          <a:p>
            <a:pPr>
              <a:defRPr/>
            </a:pPr>
            <a:fld id="{59E62468-C4AE-9743-B140-5F590649394C}" type="slidenum">
              <a:rPr lang="en-GB"/>
              <a:pPr>
                <a:defRPr/>
              </a:pPr>
              <a:t>14</a:t>
            </a:fld>
            <a:endParaRPr lang="en-GB"/>
          </a:p>
        </p:txBody>
      </p:sp>
      <p:sp>
        <p:nvSpPr>
          <p:cNvPr id="84993" name="Text Box 1"/>
          <p:cNvSpPr txBox="1">
            <a:spLocks noChangeArrowheads="1"/>
          </p:cNvSpPr>
          <p:nvPr/>
        </p:nvSpPr>
        <p:spPr bwMode="auto">
          <a:xfrm>
            <a:off x="1142728" y="685838"/>
            <a:ext cx="4572544" cy="3429182"/>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s-ES">
              <a:cs typeface="Lucida Sans Unicode" charset="0"/>
            </a:endParaRPr>
          </a:p>
        </p:txBody>
      </p:sp>
      <p:sp>
        <p:nvSpPr>
          <p:cNvPr id="84994" name="Text Box 2"/>
          <p:cNvSpPr txBox="1">
            <a:spLocks noGrp="1" noChangeArrowheads="1"/>
          </p:cNvSpPr>
          <p:nvPr>
            <p:ph type="body"/>
          </p:nvPr>
        </p:nvSpPr>
        <p:spPr>
          <a:xfrm>
            <a:off x="685637" y="4343144"/>
            <a:ext cx="5485094" cy="4115019"/>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s-ES"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p:txBody>
          <a:bodyPr/>
          <a:lstStyle/>
          <a:p>
            <a:pPr>
              <a:defRPr/>
            </a:pPr>
            <a:fld id="{C131C47B-049F-E44C-AD96-5B1318A6C941}" type="slidenum">
              <a:rPr lang="en-GB"/>
              <a:pPr>
                <a:defRPr/>
              </a:pPr>
              <a:t>15</a:t>
            </a:fld>
            <a:endParaRPr lang="en-GB"/>
          </a:p>
        </p:txBody>
      </p:sp>
      <p:sp>
        <p:nvSpPr>
          <p:cNvPr id="86017" name="Text Box 1"/>
          <p:cNvSpPr txBox="1">
            <a:spLocks noChangeArrowheads="1"/>
          </p:cNvSpPr>
          <p:nvPr/>
        </p:nvSpPr>
        <p:spPr bwMode="auto">
          <a:xfrm>
            <a:off x="1142728" y="685838"/>
            <a:ext cx="4572544" cy="3429182"/>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s-ES">
              <a:cs typeface="Lucida Sans Unicode" charset="0"/>
            </a:endParaRPr>
          </a:p>
        </p:txBody>
      </p:sp>
      <p:sp>
        <p:nvSpPr>
          <p:cNvPr id="86018" name="Text Box 2"/>
          <p:cNvSpPr txBox="1">
            <a:spLocks noGrp="1" noChangeArrowheads="1"/>
          </p:cNvSpPr>
          <p:nvPr>
            <p:ph type="body"/>
          </p:nvPr>
        </p:nvSpPr>
        <p:spPr>
          <a:xfrm>
            <a:off x="685637" y="4343144"/>
            <a:ext cx="5485094" cy="4115019"/>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s-ES"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p:txBody>
          <a:bodyPr/>
          <a:lstStyle/>
          <a:p>
            <a:pPr>
              <a:defRPr/>
            </a:pPr>
            <a:fld id="{526C5E6C-35CD-644F-A002-8F865FC7D107}" type="slidenum">
              <a:rPr lang="en-GB"/>
              <a:pPr>
                <a:defRPr/>
              </a:pPr>
              <a:t>16</a:t>
            </a:fld>
            <a:endParaRPr lang="en-GB"/>
          </a:p>
        </p:txBody>
      </p:sp>
      <p:sp>
        <p:nvSpPr>
          <p:cNvPr id="87041" name="Text Box 1"/>
          <p:cNvSpPr txBox="1">
            <a:spLocks noChangeArrowheads="1"/>
          </p:cNvSpPr>
          <p:nvPr/>
        </p:nvSpPr>
        <p:spPr bwMode="auto">
          <a:xfrm>
            <a:off x="1142728" y="685838"/>
            <a:ext cx="4572544" cy="3429182"/>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s-ES">
              <a:cs typeface="Lucida Sans Unicode" charset="0"/>
            </a:endParaRPr>
          </a:p>
        </p:txBody>
      </p:sp>
      <p:sp>
        <p:nvSpPr>
          <p:cNvPr id="87042" name="Text Box 2"/>
          <p:cNvSpPr txBox="1">
            <a:spLocks noGrp="1" noChangeArrowheads="1"/>
          </p:cNvSpPr>
          <p:nvPr>
            <p:ph type="body"/>
          </p:nvPr>
        </p:nvSpPr>
        <p:spPr>
          <a:xfrm>
            <a:off x="685637" y="4343144"/>
            <a:ext cx="5485094" cy="4115019"/>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s-ES" smtClean="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p:txBody>
          <a:bodyPr/>
          <a:lstStyle/>
          <a:p>
            <a:pPr>
              <a:defRPr/>
            </a:pPr>
            <a:fld id="{54648242-DEBE-494E-A45E-08088F87378E}" type="slidenum">
              <a:rPr lang="en-GB"/>
              <a:pPr>
                <a:defRPr/>
              </a:pPr>
              <a:t>17</a:t>
            </a:fld>
            <a:endParaRPr lang="en-GB"/>
          </a:p>
        </p:txBody>
      </p:sp>
      <p:sp>
        <p:nvSpPr>
          <p:cNvPr id="88065" name="Text Box 1"/>
          <p:cNvSpPr txBox="1">
            <a:spLocks noChangeArrowheads="1"/>
          </p:cNvSpPr>
          <p:nvPr/>
        </p:nvSpPr>
        <p:spPr bwMode="auto">
          <a:xfrm>
            <a:off x="1142728" y="685838"/>
            <a:ext cx="4572544" cy="3429182"/>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s-ES">
              <a:cs typeface="Lucida Sans Unicode" charset="0"/>
            </a:endParaRPr>
          </a:p>
        </p:txBody>
      </p:sp>
      <p:sp>
        <p:nvSpPr>
          <p:cNvPr id="88066" name="Text Box 2"/>
          <p:cNvSpPr txBox="1">
            <a:spLocks noGrp="1" noChangeArrowheads="1"/>
          </p:cNvSpPr>
          <p:nvPr>
            <p:ph type="body"/>
          </p:nvPr>
        </p:nvSpPr>
        <p:spPr>
          <a:xfrm>
            <a:off x="685637" y="4343144"/>
            <a:ext cx="5485094" cy="4115019"/>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s-ES" smtClean="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p:txBody>
          <a:bodyPr/>
          <a:lstStyle/>
          <a:p>
            <a:pPr>
              <a:defRPr/>
            </a:pPr>
            <a:fld id="{2836FE93-A786-E941-855C-C2D85A384048}" type="slidenum">
              <a:rPr lang="en-GB"/>
              <a:pPr>
                <a:defRPr/>
              </a:pPr>
              <a:t>18</a:t>
            </a:fld>
            <a:endParaRPr lang="en-GB"/>
          </a:p>
        </p:txBody>
      </p:sp>
      <p:sp>
        <p:nvSpPr>
          <p:cNvPr id="89089" name="Text Box 1"/>
          <p:cNvSpPr txBox="1">
            <a:spLocks noChangeArrowheads="1"/>
          </p:cNvSpPr>
          <p:nvPr/>
        </p:nvSpPr>
        <p:spPr bwMode="auto">
          <a:xfrm>
            <a:off x="1142728" y="685838"/>
            <a:ext cx="4572544" cy="3429182"/>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s-ES">
              <a:cs typeface="Lucida Sans Unicode" charset="0"/>
            </a:endParaRPr>
          </a:p>
        </p:txBody>
      </p:sp>
      <p:sp>
        <p:nvSpPr>
          <p:cNvPr id="89090" name="Text Box 2"/>
          <p:cNvSpPr txBox="1">
            <a:spLocks noGrp="1" noChangeArrowheads="1"/>
          </p:cNvSpPr>
          <p:nvPr>
            <p:ph type="body"/>
          </p:nvPr>
        </p:nvSpPr>
        <p:spPr>
          <a:xfrm>
            <a:off x="685637" y="4343144"/>
            <a:ext cx="5485094" cy="4115019"/>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s-ES" smtClean="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p:txBody>
          <a:bodyPr/>
          <a:lstStyle/>
          <a:p>
            <a:pPr>
              <a:defRPr/>
            </a:pPr>
            <a:fld id="{1DACDB8D-EB7C-A443-8D78-F8E98A96E507}" type="slidenum">
              <a:rPr lang="en-GB"/>
              <a:pPr>
                <a:defRPr/>
              </a:pPr>
              <a:t>19</a:t>
            </a:fld>
            <a:endParaRPr lang="en-GB"/>
          </a:p>
        </p:txBody>
      </p:sp>
      <p:sp>
        <p:nvSpPr>
          <p:cNvPr id="90113" name="Text Box 1"/>
          <p:cNvSpPr txBox="1">
            <a:spLocks noChangeArrowheads="1"/>
          </p:cNvSpPr>
          <p:nvPr/>
        </p:nvSpPr>
        <p:spPr bwMode="auto">
          <a:xfrm>
            <a:off x="1142728" y="685838"/>
            <a:ext cx="4572544" cy="3429182"/>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s-ES">
              <a:cs typeface="Lucida Sans Unicode" charset="0"/>
            </a:endParaRPr>
          </a:p>
        </p:txBody>
      </p:sp>
      <p:sp>
        <p:nvSpPr>
          <p:cNvPr id="90114" name="Text Box 2"/>
          <p:cNvSpPr txBox="1">
            <a:spLocks noGrp="1" noChangeArrowheads="1"/>
          </p:cNvSpPr>
          <p:nvPr>
            <p:ph type="body"/>
          </p:nvPr>
        </p:nvSpPr>
        <p:spPr>
          <a:xfrm>
            <a:off x="685637" y="4343144"/>
            <a:ext cx="5485094" cy="4115019"/>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s-ES" smtClean="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p:txBody>
          <a:bodyPr/>
          <a:lstStyle/>
          <a:p>
            <a:pPr>
              <a:defRPr/>
            </a:pPr>
            <a:fld id="{F3B2FA65-CE5B-894A-B873-7D049E93826E}" type="slidenum">
              <a:rPr lang="en-GB"/>
              <a:pPr>
                <a:defRPr/>
              </a:pPr>
              <a:t>20</a:t>
            </a:fld>
            <a:endParaRPr lang="en-GB"/>
          </a:p>
        </p:txBody>
      </p:sp>
      <p:sp>
        <p:nvSpPr>
          <p:cNvPr id="91137" name="Text Box 1"/>
          <p:cNvSpPr txBox="1">
            <a:spLocks noChangeArrowheads="1"/>
          </p:cNvSpPr>
          <p:nvPr/>
        </p:nvSpPr>
        <p:spPr bwMode="auto">
          <a:xfrm>
            <a:off x="1142728" y="685838"/>
            <a:ext cx="4572544" cy="3429182"/>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s-ES">
              <a:cs typeface="Lucida Sans Unicode" charset="0"/>
            </a:endParaRPr>
          </a:p>
        </p:txBody>
      </p:sp>
      <p:sp>
        <p:nvSpPr>
          <p:cNvPr id="91138" name="Text Box 2"/>
          <p:cNvSpPr txBox="1">
            <a:spLocks noGrp="1" noChangeArrowheads="1"/>
          </p:cNvSpPr>
          <p:nvPr>
            <p:ph type="body"/>
          </p:nvPr>
        </p:nvSpPr>
        <p:spPr>
          <a:xfrm>
            <a:off x="685637" y="4343144"/>
            <a:ext cx="5485094" cy="4115019"/>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s-ES" smtClean="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p:txBody>
          <a:bodyPr/>
          <a:lstStyle/>
          <a:p>
            <a:pPr>
              <a:defRPr/>
            </a:pPr>
            <a:fld id="{0F1BDC85-BEC5-3347-B588-CEB81490B497}" type="slidenum">
              <a:rPr lang="en-GB"/>
              <a:pPr>
                <a:defRPr/>
              </a:pPr>
              <a:t>21</a:t>
            </a:fld>
            <a:endParaRPr lang="en-GB"/>
          </a:p>
        </p:txBody>
      </p:sp>
      <p:sp>
        <p:nvSpPr>
          <p:cNvPr id="92161" name="Text Box 1"/>
          <p:cNvSpPr txBox="1">
            <a:spLocks noChangeArrowheads="1"/>
          </p:cNvSpPr>
          <p:nvPr/>
        </p:nvSpPr>
        <p:spPr bwMode="auto">
          <a:xfrm>
            <a:off x="1142728" y="685838"/>
            <a:ext cx="4572544" cy="3429182"/>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s-ES">
              <a:cs typeface="Lucida Sans Unicode" charset="0"/>
            </a:endParaRPr>
          </a:p>
        </p:txBody>
      </p:sp>
      <p:sp>
        <p:nvSpPr>
          <p:cNvPr id="92162" name="Text Box 2"/>
          <p:cNvSpPr txBox="1">
            <a:spLocks noGrp="1" noChangeArrowheads="1"/>
          </p:cNvSpPr>
          <p:nvPr>
            <p:ph type="body"/>
          </p:nvPr>
        </p:nvSpPr>
        <p:spPr>
          <a:xfrm>
            <a:off x="685637" y="4343144"/>
            <a:ext cx="5485094" cy="4115019"/>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s-ES"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p:txBody>
          <a:bodyPr/>
          <a:lstStyle/>
          <a:p>
            <a:pPr>
              <a:defRPr/>
            </a:pPr>
            <a:fld id="{973CE2F3-A096-5340-9002-E3208BFAC5C6}" type="slidenum">
              <a:rPr lang="en-GB"/>
              <a:pPr>
                <a:defRPr/>
              </a:pPr>
              <a:t>2</a:t>
            </a:fld>
            <a:endParaRPr lang="en-GB"/>
          </a:p>
        </p:txBody>
      </p:sp>
      <p:sp>
        <p:nvSpPr>
          <p:cNvPr id="73729" name="Text Box 1"/>
          <p:cNvSpPr txBox="1">
            <a:spLocks noChangeArrowheads="1"/>
          </p:cNvSpPr>
          <p:nvPr/>
        </p:nvSpPr>
        <p:spPr bwMode="auto">
          <a:xfrm>
            <a:off x="1142728" y="685838"/>
            <a:ext cx="4572544" cy="3429182"/>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s-ES">
              <a:cs typeface="Lucida Sans Unicode" charset="0"/>
            </a:endParaRPr>
          </a:p>
        </p:txBody>
      </p:sp>
      <p:sp>
        <p:nvSpPr>
          <p:cNvPr id="73730" name="Text Box 2"/>
          <p:cNvSpPr txBox="1">
            <a:spLocks noGrp="1" noChangeArrowheads="1"/>
          </p:cNvSpPr>
          <p:nvPr>
            <p:ph type="body"/>
          </p:nvPr>
        </p:nvSpPr>
        <p:spPr>
          <a:xfrm>
            <a:off x="685637" y="4343144"/>
            <a:ext cx="5485094" cy="4115019"/>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s-ES" smtClean="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p:txBody>
          <a:bodyPr/>
          <a:lstStyle/>
          <a:p>
            <a:pPr>
              <a:defRPr/>
            </a:pPr>
            <a:fld id="{DEBCC84E-CCCB-9245-9F7C-E92C0B3C9C7D}" type="slidenum">
              <a:rPr lang="en-GB"/>
              <a:pPr>
                <a:defRPr/>
              </a:pPr>
              <a:t>22</a:t>
            </a:fld>
            <a:endParaRPr lang="en-GB"/>
          </a:p>
        </p:txBody>
      </p:sp>
      <p:sp>
        <p:nvSpPr>
          <p:cNvPr id="93185" name="Text Box 1"/>
          <p:cNvSpPr txBox="1">
            <a:spLocks noChangeArrowheads="1"/>
          </p:cNvSpPr>
          <p:nvPr/>
        </p:nvSpPr>
        <p:spPr bwMode="auto">
          <a:xfrm>
            <a:off x="1142728" y="685838"/>
            <a:ext cx="4572544" cy="3429182"/>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s-ES">
              <a:cs typeface="Lucida Sans Unicode" charset="0"/>
            </a:endParaRPr>
          </a:p>
        </p:txBody>
      </p:sp>
      <p:sp>
        <p:nvSpPr>
          <p:cNvPr id="93186" name="Text Box 2"/>
          <p:cNvSpPr txBox="1">
            <a:spLocks noGrp="1" noChangeArrowheads="1"/>
          </p:cNvSpPr>
          <p:nvPr>
            <p:ph type="body"/>
          </p:nvPr>
        </p:nvSpPr>
        <p:spPr>
          <a:xfrm>
            <a:off x="685637" y="4343144"/>
            <a:ext cx="5485094" cy="4115019"/>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s-ES" smtClean="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p:txBody>
          <a:bodyPr/>
          <a:lstStyle/>
          <a:p>
            <a:pPr>
              <a:defRPr/>
            </a:pPr>
            <a:fld id="{63AC923E-A0B1-EF40-85E8-D9E760B6CFE7}" type="slidenum">
              <a:rPr lang="en-GB"/>
              <a:pPr>
                <a:defRPr/>
              </a:pPr>
              <a:t>23</a:t>
            </a:fld>
            <a:endParaRPr lang="en-GB"/>
          </a:p>
        </p:txBody>
      </p:sp>
      <p:sp>
        <p:nvSpPr>
          <p:cNvPr id="94209" name="Text Box 1"/>
          <p:cNvSpPr txBox="1">
            <a:spLocks noChangeArrowheads="1"/>
          </p:cNvSpPr>
          <p:nvPr/>
        </p:nvSpPr>
        <p:spPr bwMode="auto">
          <a:xfrm>
            <a:off x="1142728" y="685838"/>
            <a:ext cx="4572544" cy="3429182"/>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s-ES">
              <a:cs typeface="Lucida Sans Unicode" charset="0"/>
            </a:endParaRPr>
          </a:p>
        </p:txBody>
      </p:sp>
      <p:sp>
        <p:nvSpPr>
          <p:cNvPr id="94210" name="Text Box 2"/>
          <p:cNvSpPr txBox="1">
            <a:spLocks noGrp="1" noChangeArrowheads="1"/>
          </p:cNvSpPr>
          <p:nvPr>
            <p:ph type="body"/>
          </p:nvPr>
        </p:nvSpPr>
        <p:spPr>
          <a:xfrm>
            <a:off x="685637" y="4343144"/>
            <a:ext cx="5485094" cy="4115019"/>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s-ES" smtClean="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p:txBody>
          <a:bodyPr/>
          <a:lstStyle/>
          <a:p>
            <a:pPr>
              <a:defRPr/>
            </a:pPr>
            <a:fld id="{87EC0549-3B9A-EC42-A845-CB15E27CA228}" type="slidenum">
              <a:rPr lang="en-GB"/>
              <a:pPr>
                <a:defRPr/>
              </a:pPr>
              <a:t>24</a:t>
            </a:fld>
            <a:endParaRPr lang="en-GB"/>
          </a:p>
        </p:txBody>
      </p:sp>
      <p:sp>
        <p:nvSpPr>
          <p:cNvPr id="95233" name="Text Box 1"/>
          <p:cNvSpPr txBox="1">
            <a:spLocks noChangeArrowheads="1"/>
          </p:cNvSpPr>
          <p:nvPr/>
        </p:nvSpPr>
        <p:spPr bwMode="auto">
          <a:xfrm>
            <a:off x="1142728" y="685838"/>
            <a:ext cx="4572544" cy="3429182"/>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s-ES">
              <a:cs typeface="Lucida Sans Unicode" charset="0"/>
            </a:endParaRPr>
          </a:p>
        </p:txBody>
      </p:sp>
      <p:sp>
        <p:nvSpPr>
          <p:cNvPr id="95234" name="Text Box 2"/>
          <p:cNvSpPr txBox="1">
            <a:spLocks noGrp="1" noChangeArrowheads="1"/>
          </p:cNvSpPr>
          <p:nvPr>
            <p:ph type="body"/>
          </p:nvPr>
        </p:nvSpPr>
        <p:spPr>
          <a:xfrm>
            <a:off x="685637" y="4343144"/>
            <a:ext cx="5485094" cy="4115019"/>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s-ES" smtClean="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p:txBody>
          <a:bodyPr/>
          <a:lstStyle/>
          <a:p>
            <a:pPr>
              <a:defRPr/>
            </a:pPr>
            <a:fld id="{390DC9E1-723F-3843-A74D-9C0AF897B3A1}" type="slidenum">
              <a:rPr lang="en-GB"/>
              <a:pPr>
                <a:defRPr/>
              </a:pPr>
              <a:t>25</a:t>
            </a:fld>
            <a:endParaRPr lang="en-GB"/>
          </a:p>
        </p:txBody>
      </p:sp>
      <p:sp>
        <p:nvSpPr>
          <p:cNvPr id="96257" name="Text Box 1"/>
          <p:cNvSpPr txBox="1">
            <a:spLocks noChangeArrowheads="1"/>
          </p:cNvSpPr>
          <p:nvPr/>
        </p:nvSpPr>
        <p:spPr bwMode="auto">
          <a:xfrm>
            <a:off x="1142728" y="685838"/>
            <a:ext cx="4572544" cy="3429182"/>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s-ES">
              <a:cs typeface="Lucida Sans Unicode" charset="0"/>
            </a:endParaRPr>
          </a:p>
        </p:txBody>
      </p:sp>
      <p:sp>
        <p:nvSpPr>
          <p:cNvPr id="96258" name="Text Box 2"/>
          <p:cNvSpPr txBox="1">
            <a:spLocks noGrp="1" noChangeArrowheads="1"/>
          </p:cNvSpPr>
          <p:nvPr>
            <p:ph type="body"/>
          </p:nvPr>
        </p:nvSpPr>
        <p:spPr>
          <a:xfrm>
            <a:off x="685637" y="4343144"/>
            <a:ext cx="5485094" cy="4115019"/>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s-ES"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p:txBody>
          <a:bodyPr/>
          <a:lstStyle/>
          <a:p>
            <a:pPr>
              <a:defRPr/>
            </a:pPr>
            <a:fld id="{1514AE2B-4B63-FE42-B9E8-610593256104}" type="slidenum">
              <a:rPr lang="en-GB"/>
              <a:pPr>
                <a:defRPr/>
              </a:pPr>
              <a:t>3</a:t>
            </a:fld>
            <a:endParaRPr lang="en-GB"/>
          </a:p>
        </p:txBody>
      </p:sp>
      <p:sp>
        <p:nvSpPr>
          <p:cNvPr id="75777" name="Text Box 1"/>
          <p:cNvSpPr txBox="1">
            <a:spLocks noChangeArrowheads="1"/>
          </p:cNvSpPr>
          <p:nvPr/>
        </p:nvSpPr>
        <p:spPr bwMode="auto">
          <a:xfrm>
            <a:off x="1142728" y="685838"/>
            <a:ext cx="4572544" cy="3429182"/>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s-ES">
              <a:cs typeface="Lucida Sans Unicode" charset="0"/>
            </a:endParaRPr>
          </a:p>
        </p:txBody>
      </p:sp>
      <p:sp>
        <p:nvSpPr>
          <p:cNvPr id="75778" name="Text Box 2"/>
          <p:cNvSpPr txBox="1">
            <a:spLocks noGrp="1" noChangeArrowheads="1"/>
          </p:cNvSpPr>
          <p:nvPr>
            <p:ph type="body"/>
          </p:nvPr>
        </p:nvSpPr>
        <p:spPr>
          <a:xfrm>
            <a:off x="685637" y="4343144"/>
            <a:ext cx="5485094" cy="4115019"/>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s-ES"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p:txBody>
          <a:bodyPr/>
          <a:lstStyle/>
          <a:p>
            <a:pPr>
              <a:defRPr/>
            </a:pPr>
            <a:fld id="{8D852249-9FFE-8D42-9B9B-14FD4A1CB5F5}" type="slidenum">
              <a:rPr lang="en-GB"/>
              <a:pPr>
                <a:defRPr/>
              </a:pPr>
              <a:t>4</a:t>
            </a:fld>
            <a:endParaRPr lang="en-GB"/>
          </a:p>
        </p:txBody>
      </p:sp>
      <p:sp>
        <p:nvSpPr>
          <p:cNvPr id="74753" name="Text Box 1"/>
          <p:cNvSpPr txBox="1">
            <a:spLocks noChangeArrowheads="1"/>
          </p:cNvSpPr>
          <p:nvPr/>
        </p:nvSpPr>
        <p:spPr bwMode="auto">
          <a:xfrm>
            <a:off x="1142728" y="685838"/>
            <a:ext cx="4572544" cy="3429182"/>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s-ES">
              <a:cs typeface="Lucida Sans Unicode" charset="0"/>
            </a:endParaRPr>
          </a:p>
        </p:txBody>
      </p:sp>
      <p:sp>
        <p:nvSpPr>
          <p:cNvPr id="74754" name="Text Box 2"/>
          <p:cNvSpPr txBox="1">
            <a:spLocks noGrp="1" noChangeArrowheads="1"/>
          </p:cNvSpPr>
          <p:nvPr>
            <p:ph type="body"/>
          </p:nvPr>
        </p:nvSpPr>
        <p:spPr>
          <a:xfrm>
            <a:off x="685637" y="4343144"/>
            <a:ext cx="5485094" cy="4115019"/>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s-ES"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p:txBody>
          <a:bodyPr/>
          <a:lstStyle/>
          <a:p>
            <a:pPr>
              <a:defRPr/>
            </a:pPr>
            <a:fld id="{2A7E50F3-8F5B-4941-B742-7A2295786EDA}" type="slidenum">
              <a:rPr lang="en-GB"/>
              <a:pPr>
                <a:defRPr/>
              </a:pPr>
              <a:t>6</a:t>
            </a:fld>
            <a:endParaRPr lang="en-GB"/>
          </a:p>
        </p:txBody>
      </p:sp>
      <p:sp>
        <p:nvSpPr>
          <p:cNvPr id="76801" name="Text Box 1"/>
          <p:cNvSpPr txBox="1">
            <a:spLocks noGrp="1" noRot="1" noChangeAspect="1" noChangeArrowheads="1"/>
          </p:cNvSpPr>
          <p:nvPr>
            <p:ph type="sldImg"/>
          </p:nvPr>
        </p:nvSpPr>
        <p:spPr>
          <a:xfrm>
            <a:off x="1143000" y="685800"/>
            <a:ext cx="4572000" cy="3429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6802" name="Text Box 2"/>
          <p:cNvSpPr txBox="1">
            <a:spLocks noGrp="1" noChangeArrowheads="1"/>
          </p:cNvSpPr>
          <p:nvPr>
            <p:ph type="body" idx="1"/>
          </p:nvPr>
        </p:nvSpPr>
        <p:spPr>
          <a:xfrm>
            <a:off x="685637" y="4343144"/>
            <a:ext cx="5485094" cy="4024354"/>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s-ES"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p:txBody>
          <a:bodyPr/>
          <a:lstStyle/>
          <a:p>
            <a:pPr>
              <a:defRPr/>
            </a:pPr>
            <a:fld id="{63E6BDEB-A128-3E4D-B3B7-5629952956CC}" type="slidenum">
              <a:rPr lang="en-GB"/>
              <a:pPr>
                <a:defRPr/>
              </a:pPr>
              <a:t>8</a:t>
            </a:fld>
            <a:endParaRPr lang="en-GB"/>
          </a:p>
        </p:txBody>
      </p:sp>
      <p:sp>
        <p:nvSpPr>
          <p:cNvPr id="77825" name="Text Box 1"/>
          <p:cNvSpPr txBox="1">
            <a:spLocks noChangeArrowheads="1"/>
          </p:cNvSpPr>
          <p:nvPr/>
        </p:nvSpPr>
        <p:spPr bwMode="auto">
          <a:xfrm>
            <a:off x="1142728" y="685838"/>
            <a:ext cx="4572544" cy="3429182"/>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s-ES">
              <a:cs typeface="Lucida Sans Unicode" charset="0"/>
            </a:endParaRPr>
          </a:p>
        </p:txBody>
      </p:sp>
      <p:sp>
        <p:nvSpPr>
          <p:cNvPr id="77826" name="Text Box 2"/>
          <p:cNvSpPr txBox="1">
            <a:spLocks noGrp="1" noChangeArrowheads="1"/>
          </p:cNvSpPr>
          <p:nvPr>
            <p:ph type="body"/>
          </p:nvPr>
        </p:nvSpPr>
        <p:spPr>
          <a:xfrm>
            <a:off x="685637" y="4343144"/>
            <a:ext cx="5485094" cy="4115019"/>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s-ES"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p:txBody>
          <a:bodyPr/>
          <a:lstStyle/>
          <a:p>
            <a:pPr>
              <a:defRPr/>
            </a:pPr>
            <a:fld id="{EB975CE4-9BCD-E84E-9842-2EF6C53640A2}" type="slidenum">
              <a:rPr lang="en-GB"/>
              <a:pPr>
                <a:defRPr/>
              </a:pPr>
              <a:t>9</a:t>
            </a:fld>
            <a:endParaRPr lang="en-GB"/>
          </a:p>
        </p:txBody>
      </p:sp>
      <p:sp>
        <p:nvSpPr>
          <p:cNvPr id="78849" name="Text Box 1"/>
          <p:cNvSpPr txBox="1">
            <a:spLocks noChangeArrowheads="1"/>
          </p:cNvSpPr>
          <p:nvPr/>
        </p:nvSpPr>
        <p:spPr bwMode="auto">
          <a:xfrm>
            <a:off x="1142728" y="685838"/>
            <a:ext cx="4572544" cy="3429182"/>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s-ES">
              <a:cs typeface="Lucida Sans Unicode" charset="0"/>
            </a:endParaRPr>
          </a:p>
        </p:txBody>
      </p:sp>
      <p:sp>
        <p:nvSpPr>
          <p:cNvPr id="78850" name="Text Box 2"/>
          <p:cNvSpPr txBox="1">
            <a:spLocks noGrp="1" noChangeArrowheads="1"/>
          </p:cNvSpPr>
          <p:nvPr>
            <p:ph type="body"/>
          </p:nvPr>
        </p:nvSpPr>
        <p:spPr>
          <a:xfrm>
            <a:off x="685637" y="4343144"/>
            <a:ext cx="5485094" cy="4115019"/>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s-ES"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p:txBody>
          <a:bodyPr/>
          <a:lstStyle/>
          <a:p>
            <a:pPr>
              <a:defRPr/>
            </a:pPr>
            <a:fld id="{7AE5DDE2-092E-914D-A0FB-9BC762599E7B}" type="slidenum">
              <a:rPr lang="en-GB"/>
              <a:pPr>
                <a:defRPr/>
              </a:pPr>
              <a:t>10</a:t>
            </a:fld>
            <a:endParaRPr lang="en-GB"/>
          </a:p>
        </p:txBody>
      </p:sp>
      <p:sp>
        <p:nvSpPr>
          <p:cNvPr id="80897" name="Text Box 1"/>
          <p:cNvSpPr txBox="1">
            <a:spLocks noChangeArrowheads="1"/>
          </p:cNvSpPr>
          <p:nvPr/>
        </p:nvSpPr>
        <p:spPr bwMode="auto">
          <a:xfrm>
            <a:off x="1142728" y="685838"/>
            <a:ext cx="4572544" cy="3429182"/>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s-ES">
              <a:cs typeface="Lucida Sans Unicode" charset="0"/>
            </a:endParaRPr>
          </a:p>
        </p:txBody>
      </p:sp>
      <p:sp>
        <p:nvSpPr>
          <p:cNvPr id="80898" name="Text Box 2"/>
          <p:cNvSpPr txBox="1">
            <a:spLocks noGrp="1" noChangeArrowheads="1"/>
          </p:cNvSpPr>
          <p:nvPr>
            <p:ph type="body"/>
          </p:nvPr>
        </p:nvSpPr>
        <p:spPr>
          <a:xfrm>
            <a:off x="685637" y="4343144"/>
            <a:ext cx="5485094" cy="4115019"/>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s-ES"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sz="quarter"/>
          </p:nvPr>
        </p:nvSpPr>
        <p:spPr/>
        <p:txBody>
          <a:bodyPr/>
          <a:lstStyle/>
          <a:p>
            <a:pPr>
              <a:defRPr/>
            </a:pPr>
            <a:fld id="{311DC7A2-9ADD-C34F-9A47-9863AB2F7575}" type="slidenum">
              <a:rPr lang="en-GB"/>
              <a:pPr>
                <a:defRPr/>
              </a:pPr>
              <a:t>11</a:t>
            </a:fld>
            <a:endParaRPr lang="en-GB"/>
          </a:p>
        </p:txBody>
      </p:sp>
      <p:sp>
        <p:nvSpPr>
          <p:cNvPr id="81921" name="Text Box 1"/>
          <p:cNvSpPr txBox="1">
            <a:spLocks noChangeArrowheads="1"/>
          </p:cNvSpPr>
          <p:nvPr/>
        </p:nvSpPr>
        <p:spPr bwMode="auto">
          <a:xfrm>
            <a:off x="1142728" y="685838"/>
            <a:ext cx="4572544" cy="3429182"/>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s-ES">
              <a:cs typeface="Lucida Sans Unicode" charset="0"/>
            </a:endParaRPr>
          </a:p>
        </p:txBody>
      </p:sp>
      <p:sp>
        <p:nvSpPr>
          <p:cNvPr id="81922" name="Text Box 2"/>
          <p:cNvSpPr txBox="1">
            <a:spLocks noGrp="1" noChangeArrowheads="1"/>
          </p:cNvSpPr>
          <p:nvPr>
            <p:ph type="body"/>
          </p:nvPr>
        </p:nvSpPr>
        <p:spPr>
          <a:xfrm>
            <a:off x="685637" y="4343144"/>
            <a:ext cx="5485094" cy="4115019"/>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s-ES"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61F266BC-8CA7-644E-8A2D-69F088EA835F}" type="datetimeFigureOut">
              <a:rPr lang="es-ES" smtClean="0"/>
              <a:t>28/3/15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C86345B-AA81-5B43-A316-7E0A95C8B80D}" type="slidenum">
              <a:rPr lang="es-ES" smtClean="0"/>
              <a:t>‹Nr.›</a:t>
            </a:fld>
            <a:endParaRPr lang="es-ES"/>
          </a:p>
        </p:txBody>
      </p:sp>
    </p:spTree>
    <p:extLst>
      <p:ext uri="{BB962C8B-B14F-4D97-AF65-F5344CB8AC3E}">
        <p14:creationId xmlns:p14="http://schemas.microsoft.com/office/powerpoint/2010/main" val="1945284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61F266BC-8CA7-644E-8A2D-69F088EA835F}" type="datetimeFigureOut">
              <a:rPr lang="es-ES" smtClean="0"/>
              <a:t>28/3/15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C86345B-AA81-5B43-A316-7E0A95C8B80D}" type="slidenum">
              <a:rPr lang="es-ES" smtClean="0"/>
              <a:t>‹Nr.›</a:t>
            </a:fld>
            <a:endParaRPr lang="es-ES"/>
          </a:p>
        </p:txBody>
      </p:sp>
    </p:spTree>
    <p:extLst>
      <p:ext uri="{BB962C8B-B14F-4D97-AF65-F5344CB8AC3E}">
        <p14:creationId xmlns:p14="http://schemas.microsoft.com/office/powerpoint/2010/main" val="2862071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61F266BC-8CA7-644E-8A2D-69F088EA835F}" type="datetimeFigureOut">
              <a:rPr lang="es-ES" smtClean="0"/>
              <a:t>28/3/15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C86345B-AA81-5B43-A316-7E0A95C8B80D}" type="slidenum">
              <a:rPr lang="es-ES" smtClean="0"/>
              <a:t>‹Nr.›</a:t>
            </a:fld>
            <a:endParaRPr lang="es-ES"/>
          </a:p>
        </p:txBody>
      </p:sp>
    </p:spTree>
    <p:extLst>
      <p:ext uri="{BB962C8B-B14F-4D97-AF65-F5344CB8AC3E}">
        <p14:creationId xmlns:p14="http://schemas.microsoft.com/office/powerpoint/2010/main" val="2696684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130175"/>
            <a:ext cx="8226425" cy="1431925"/>
          </a:xfrm>
        </p:spPr>
        <p:txBody>
          <a:bodyPr/>
          <a:lstStyle/>
          <a:p>
            <a:r>
              <a:rPr lang="es-ES_tradnl" smtClean="0"/>
              <a:t>Clic para editar título</a:t>
            </a:r>
            <a:endParaRPr lang="es-ES"/>
          </a:p>
        </p:txBody>
      </p:sp>
      <p:sp>
        <p:nvSpPr>
          <p:cNvPr id="3" name="Marcador de texto 2"/>
          <p:cNvSpPr>
            <a:spLocks noGrp="1"/>
          </p:cNvSpPr>
          <p:nvPr>
            <p:ph type="body" sz="half" idx="1"/>
          </p:nvPr>
        </p:nvSpPr>
        <p:spPr>
          <a:xfrm>
            <a:off x="457200" y="1600200"/>
            <a:ext cx="4037013" cy="4527550"/>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6613" y="1600200"/>
            <a:ext cx="4037012" cy="4527550"/>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Rectangle 39"/>
          <p:cNvSpPr>
            <a:spLocks noGrp="1" noChangeArrowheads="1"/>
          </p:cNvSpPr>
          <p:nvPr>
            <p:ph type="dt" idx="10"/>
          </p:nvPr>
        </p:nvSpPr>
        <p:spPr>
          <a:ln/>
        </p:spPr>
        <p:txBody>
          <a:bodyPr/>
          <a:lstStyle>
            <a:lvl1pPr>
              <a:defRPr/>
            </a:lvl1pPr>
          </a:lstStyle>
          <a:p>
            <a:pPr>
              <a:defRPr/>
            </a:pPr>
            <a:endParaRPr lang="en-GB"/>
          </a:p>
        </p:txBody>
      </p:sp>
      <p:sp>
        <p:nvSpPr>
          <p:cNvPr id="6" name="Rectangle 40"/>
          <p:cNvSpPr>
            <a:spLocks noGrp="1" noChangeArrowheads="1"/>
          </p:cNvSpPr>
          <p:nvPr>
            <p:ph type="ftr" idx="11"/>
          </p:nvPr>
        </p:nvSpPr>
        <p:spPr>
          <a:ln/>
        </p:spPr>
        <p:txBody>
          <a:bodyPr/>
          <a:lstStyle>
            <a:lvl1pPr>
              <a:defRPr/>
            </a:lvl1pPr>
          </a:lstStyle>
          <a:p>
            <a:pPr>
              <a:defRPr/>
            </a:pPr>
            <a:endParaRPr lang="en-GB"/>
          </a:p>
        </p:txBody>
      </p:sp>
      <p:sp>
        <p:nvSpPr>
          <p:cNvPr id="7" name="Rectangle 41"/>
          <p:cNvSpPr>
            <a:spLocks noGrp="1" noChangeArrowheads="1"/>
          </p:cNvSpPr>
          <p:nvPr>
            <p:ph type="sldNum" idx="12"/>
          </p:nvPr>
        </p:nvSpPr>
        <p:spPr>
          <a:ln/>
        </p:spPr>
        <p:txBody>
          <a:bodyPr/>
          <a:lstStyle>
            <a:lvl1pPr>
              <a:defRPr/>
            </a:lvl1pPr>
          </a:lstStyle>
          <a:p>
            <a:pPr>
              <a:defRPr/>
            </a:pPr>
            <a:fld id="{FAEA60C2-E5FA-1049-9BE4-47564D5950C4}" type="slidenum">
              <a:rPr lang="en-GB"/>
              <a:pPr>
                <a:defRPr/>
              </a:pPr>
              <a:t>‹Nr.›</a:t>
            </a:fld>
            <a:endParaRPr lang="en-GB"/>
          </a:p>
        </p:txBody>
      </p:sp>
    </p:spTree>
    <p:extLst>
      <p:ext uri="{BB962C8B-B14F-4D97-AF65-F5344CB8AC3E}">
        <p14:creationId xmlns:p14="http://schemas.microsoft.com/office/powerpoint/2010/main" val="3775001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61F266BC-8CA7-644E-8A2D-69F088EA835F}" type="datetimeFigureOut">
              <a:rPr lang="es-ES" smtClean="0"/>
              <a:t>28/3/15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C86345B-AA81-5B43-A316-7E0A95C8B80D}" type="slidenum">
              <a:rPr lang="es-ES" smtClean="0"/>
              <a:t>‹Nr.›</a:t>
            </a:fld>
            <a:endParaRPr lang="es-ES"/>
          </a:p>
        </p:txBody>
      </p:sp>
    </p:spTree>
    <p:extLst>
      <p:ext uri="{BB962C8B-B14F-4D97-AF65-F5344CB8AC3E}">
        <p14:creationId xmlns:p14="http://schemas.microsoft.com/office/powerpoint/2010/main" val="528724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61F266BC-8CA7-644E-8A2D-69F088EA835F}" type="datetimeFigureOut">
              <a:rPr lang="es-ES" smtClean="0"/>
              <a:t>28/3/15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C86345B-AA81-5B43-A316-7E0A95C8B80D}" type="slidenum">
              <a:rPr lang="es-ES" smtClean="0"/>
              <a:t>‹Nr.›</a:t>
            </a:fld>
            <a:endParaRPr lang="es-ES"/>
          </a:p>
        </p:txBody>
      </p:sp>
    </p:spTree>
    <p:extLst>
      <p:ext uri="{BB962C8B-B14F-4D97-AF65-F5344CB8AC3E}">
        <p14:creationId xmlns:p14="http://schemas.microsoft.com/office/powerpoint/2010/main" val="1226617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61F266BC-8CA7-644E-8A2D-69F088EA835F}" type="datetimeFigureOut">
              <a:rPr lang="es-ES" smtClean="0"/>
              <a:t>28/3/15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C86345B-AA81-5B43-A316-7E0A95C8B80D}" type="slidenum">
              <a:rPr lang="es-ES" smtClean="0"/>
              <a:t>‹Nr.›</a:t>
            </a:fld>
            <a:endParaRPr lang="es-ES"/>
          </a:p>
        </p:txBody>
      </p:sp>
    </p:spTree>
    <p:extLst>
      <p:ext uri="{BB962C8B-B14F-4D97-AF65-F5344CB8AC3E}">
        <p14:creationId xmlns:p14="http://schemas.microsoft.com/office/powerpoint/2010/main" val="2636527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61F266BC-8CA7-644E-8A2D-69F088EA835F}" type="datetimeFigureOut">
              <a:rPr lang="es-ES" smtClean="0"/>
              <a:t>28/3/15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DC86345B-AA81-5B43-A316-7E0A95C8B80D}" type="slidenum">
              <a:rPr lang="es-ES" smtClean="0"/>
              <a:t>‹Nr.›</a:t>
            </a:fld>
            <a:endParaRPr lang="es-ES"/>
          </a:p>
        </p:txBody>
      </p:sp>
    </p:spTree>
    <p:extLst>
      <p:ext uri="{BB962C8B-B14F-4D97-AF65-F5344CB8AC3E}">
        <p14:creationId xmlns:p14="http://schemas.microsoft.com/office/powerpoint/2010/main" val="3059266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61F266BC-8CA7-644E-8A2D-69F088EA835F}" type="datetimeFigureOut">
              <a:rPr lang="es-ES" smtClean="0"/>
              <a:t>28/3/15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DC86345B-AA81-5B43-A316-7E0A95C8B80D}" type="slidenum">
              <a:rPr lang="es-ES" smtClean="0"/>
              <a:t>‹Nr.›</a:t>
            </a:fld>
            <a:endParaRPr lang="es-ES"/>
          </a:p>
        </p:txBody>
      </p:sp>
    </p:spTree>
    <p:extLst>
      <p:ext uri="{BB962C8B-B14F-4D97-AF65-F5344CB8AC3E}">
        <p14:creationId xmlns:p14="http://schemas.microsoft.com/office/powerpoint/2010/main" val="678044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1F266BC-8CA7-644E-8A2D-69F088EA835F}" type="datetimeFigureOut">
              <a:rPr lang="es-ES" smtClean="0"/>
              <a:t>28/3/15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DC86345B-AA81-5B43-A316-7E0A95C8B80D}" type="slidenum">
              <a:rPr lang="es-ES" smtClean="0"/>
              <a:t>‹Nr.›</a:t>
            </a:fld>
            <a:endParaRPr lang="es-ES"/>
          </a:p>
        </p:txBody>
      </p:sp>
    </p:spTree>
    <p:extLst>
      <p:ext uri="{BB962C8B-B14F-4D97-AF65-F5344CB8AC3E}">
        <p14:creationId xmlns:p14="http://schemas.microsoft.com/office/powerpoint/2010/main" val="2604687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61F266BC-8CA7-644E-8A2D-69F088EA835F}" type="datetimeFigureOut">
              <a:rPr lang="es-ES" smtClean="0"/>
              <a:t>28/3/15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C86345B-AA81-5B43-A316-7E0A95C8B80D}" type="slidenum">
              <a:rPr lang="es-ES" smtClean="0"/>
              <a:t>‹Nr.›</a:t>
            </a:fld>
            <a:endParaRPr lang="es-ES"/>
          </a:p>
        </p:txBody>
      </p:sp>
    </p:spTree>
    <p:extLst>
      <p:ext uri="{BB962C8B-B14F-4D97-AF65-F5344CB8AC3E}">
        <p14:creationId xmlns:p14="http://schemas.microsoft.com/office/powerpoint/2010/main" val="618439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61F266BC-8CA7-644E-8A2D-69F088EA835F}" type="datetimeFigureOut">
              <a:rPr lang="es-ES" smtClean="0"/>
              <a:t>28/3/15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C86345B-AA81-5B43-A316-7E0A95C8B80D}" type="slidenum">
              <a:rPr lang="es-ES" smtClean="0"/>
              <a:t>‹Nr.›</a:t>
            </a:fld>
            <a:endParaRPr lang="es-ES"/>
          </a:p>
        </p:txBody>
      </p:sp>
    </p:spTree>
    <p:extLst>
      <p:ext uri="{BB962C8B-B14F-4D97-AF65-F5344CB8AC3E}">
        <p14:creationId xmlns:p14="http://schemas.microsoft.com/office/powerpoint/2010/main" val="68602781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F266BC-8CA7-644E-8A2D-69F088EA835F}" type="datetimeFigureOut">
              <a:rPr lang="es-ES" smtClean="0"/>
              <a:t>28/3/15</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86345B-AA81-5B43-A316-7E0A95C8B80D}" type="slidenum">
              <a:rPr lang="es-ES" smtClean="0"/>
              <a:t>‹Nr.›</a:t>
            </a:fld>
            <a:endParaRPr lang="es-ES"/>
          </a:p>
        </p:txBody>
      </p:sp>
    </p:spTree>
    <p:extLst>
      <p:ext uri="{BB962C8B-B14F-4D97-AF65-F5344CB8AC3E}">
        <p14:creationId xmlns:p14="http://schemas.microsoft.com/office/powerpoint/2010/main" val="3602386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5"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5.jpeg"/><Relationship Id="rId5" Type="http://schemas.openxmlformats.org/officeDocument/2006/relationships/image" Target="../media/image46.jpe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48.jpe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png"/><Relationship Id="rId5"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png"/><Relationship Id="rId7" Type="http://schemas.openxmlformats.org/officeDocument/2006/relationships/image" Target="../media/image16.jpeg"/><Relationship Id="rId8" Type="http://schemas.openxmlformats.org/officeDocument/2006/relationships/image" Target="../media/image17.png"/><Relationship Id="rId9"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png"/><Relationship Id="rId5" Type="http://schemas.openxmlformats.org/officeDocument/2006/relationships/image" Target="../media/image21.wmf"/><Relationship Id="rId6" Type="http://schemas.openxmlformats.org/officeDocument/2006/relationships/hyperlink" Target="http://upload.wikimedia.org/wikipedia/commons/e/e3/Peru_Quake_Aug_15-2007.jpg" TargetMode="External"/><Relationship Id="rId7" Type="http://schemas.openxmlformats.org/officeDocument/2006/relationships/image" Target="../media/image22.jpeg"/><Relationship Id="rId8"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pie de página 4"/>
          <p:cNvSpPr>
            <a:spLocks noGrp="1"/>
          </p:cNvSpPr>
          <p:nvPr>
            <p:ph type="ftr" sz="quarter" idx="11"/>
          </p:nvPr>
        </p:nvSpPr>
        <p:spPr/>
        <p:txBody>
          <a:bodyPr/>
          <a:lstStyle/>
          <a:p>
            <a:pPr>
              <a:defRPr/>
            </a:pPr>
            <a:r>
              <a:rPr lang="en-GB"/>
              <a:t>jmelero              presentaciones CTM II</a:t>
            </a:r>
          </a:p>
        </p:txBody>
      </p:sp>
      <p:sp>
        <p:nvSpPr>
          <p:cNvPr id="9" name="Marcador de número de diapositiva 5"/>
          <p:cNvSpPr>
            <a:spLocks noGrp="1"/>
          </p:cNvSpPr>
          <p:nvPr>
            <p:ph type="sldNum" sz="quarter" idx="12"/>
          </p:nvPr>
        </p:nvSpPr>
        <p:spPr/>
        <p:txBody>
          <a:bodyPr/>
          <a:lstStyle/>
          <a:p>
            <a:pPr>
              <a:defRPr/>
            </a:pPr>
            <a:fld id="{8BA69D26-B706-4644-B1C8-48B4F4CBE91E}" type="slidenum">
              <a:rPr lang="en-GB"/>
              <a:pPr>
                <a:defRPr/>
              </a:pPr>
              <a:t>1</a:t>
            </a:fld>
            <a:endParaRPr lang="en-GB"/>
          </a:p>
        </p:txBody>
      </p:sp>
      <p:sp>
        <p:nvSpPr>
          <p:cNvPr id="24577" name="Rectangle 1"/>
          <p:cNvSpPr>
            <a:spLocks noGrp="1" noChangeArrowheads="1"/>
          </p:cNvSpPr>
          <p:nvPr>
            <p:ph type="body" idx="4294967295"/>
          </p:nvPr>
        </p:nvSpPr>
        <p:spPr>
          <a:xfrm>
            <a:off x="250825" y="260350"/>
            <a:ext cx="8569325" cy="1354138"/>
          </a:xfrm>
        </p:spPr>
        <p:txBody>
          <a:bodyPr>
            <a:spAutoFit/>
          </a:bodyPr>
          <a:lstStyle/>
          <a:p>
            <a:pPr algn="ctr" eaLnBrk="1" hangingPunct="1">
              <a:lnSpc>
                <a:spcPct val="80000"/>
              </a:lnSpc>
              <a:spcBef>
                <a:spcPts val="700"/>
              </a:spcBef>
              <a:buFont typeface="Wingdings"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2400" b="1" i="1" u="sng" smtClean="0">
                <a:solidFill>
                  <a:srgbClr val="FF9900"/>
                </a:solidFill>
                <a:latin typeface="Comic Sans MS" charset="0"/>
              </a:rPr>
              <a:t>3.2. Sismicidad.</a:t>
            </a:r>
          </a:p>
          <a:p>
            <a:pPr algn="ctr" eaLnBrk="1" hangingPunct="1">
              <a:lnSpc>
                <a:spcPct val="80000"/>
              </a:lnSpc>
              <a:spcBef>
                <a:spcPts val="450"/>
              </a:spcBef>
              <a:buFont typeface="Wingdings"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2000" b="1" i="1" u="sng" smtClean="0">
                <a:solidFill>
                  <a:srgbClr val="FF9900"/>
                </a:solidFill>
                <a:latin typeface="Comic Sans MS" charset="0"/>
              </a:rPr>
              <a:t>Origen de los terremotos. Relación entre terremotos y tipos de ondas sísmicas. Riesgo sísmico y planificación antisísmica. Áreas de riesgo sísmico en España.</a:t>
            </a:r>
            <a:r>
              <a:rPr lang="en-GB" sz="1800" b="1" smtClean="0">
                <a:solidFill>
                  <a:srgbClr val="FF9900"/>
                </a:solidFill>
                <a:latin typeface="Comic Sans MS" charset="0"/>
              </a:rPr>
              <a:t> </a:t>
            </a:r>
          </a:p>
          <a:p>
            <a:pPr algn="ctr" eaLnBrk="1" hangingPunct="1">
              <a:lnSpc>
                <a:spcPct val="80000"/>
              </a:lnSpc>
              <a:spcBef>
                <a:spcPts val="450"/>
              </a:spcBef>
              <a:buFont typeface="Wingdings"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sz="1000" smtClean="0">
              <a:solidFill>
                <a:srgbClr val="FF9900"/>
              </a:solidFill>
              <a:latin typeface="Comic Sans MS" charset="0"/>
            </a:endParaRPr>
          </a:p>
        </p:txBody>
      </p:sp>
      <p:sp>
        <p:nvSpPr>
          <p:cNvPr id="24579" name="Rectangle 3"/>
          <p:cNvSpPr>
            <a:spLocks noChangeArrowheads="1"/>
          </p:cNvSpPr>
          <p:nvPr/>
        </p:nvSpPr>
        <p:spPr bwMode="auto">
          <a:xfrm>
            <a:off x="539750" y="5300663"/>
            <a:ext cx="8424863" cy="9937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GB" sz="1700" i="1" u="sng">
                <a:solidFill>
                  <a:srgbClr val="FF9900"/>
                </a:solidFill>
                <a:effectLst>
                  <a:outerShdw blurRad="38100" dist="38100" dir="2700000" algn="tl">
                    <a:srgbClr val="000000"/>
                  </a:outerShdw>
                </a:effectLst>
                <a:cs typeface="Lucida Sans Unicode" charset="0"/>
              </a:rPr>
              <a:t>Conceptos básicos:</a:t>
            </a:r>
          </a:p>
          <a:p>
            <a:pPr>
              <a:defRPr/>
            </a:pPr>
            <a:r>
              <a:rPr lang="en-GB" sz="1700" i="1" u="sng">
                <a:solidFill>
                  <a:srgbClr val="FF9900"/>
                </a:solidFill>
                <a:effectLst>
                  <a:outerShdw blurRad="38100" dist="38100" dir="2700000" algn="tl">
                    <a:srgbClr val="000000"/>
                  </a:outerShdw>
                </a:effectLst>
                <a:cs typeface="Lucida Sans Unicode" charset="0"/>
              </a:rPr>
              <a:t>fallas activas (fallas sísmicas), hipocentro (foco), epicentro, sismógrafo, sismograma, magnitud e intensidad sísmica, tsunami, periodo de retorno, normas sismorresistentes y mapas de riesgo sísmico en España.</a:t>
            </a:r>
            <a:r>
              <a:rPr lang="en-GB" sz="1700">
                <a:cs typeface="Lucida Sans Unicode" charset="0"/>
              </a:rPr>
              <a:t> </a:t>
            </a:r>
          </a:p>
        </p:txBody>
      </p:sp>
      <p:sp>
        <p:nvSpPr>
          <p:cNvPr id="24580" name="Rectangle 4"/>
          <p:cNvSpPr>
            <a:spLocks noChangeArrowheads="1"/>
          </p:cNvSpPr>
          <p:nvPr/>
        </p:nvSpPr>
        <p:spPr bwMode="auto">
          <a:xfrm>
            <a:off x="323850" y="1700213"/>
            <a:ext cx="5256213"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pPr marL="339725" indent="-339725" algn="ctr">
              <a:lnSpc>
                <a:spcPct val="90000"/>
              </a:lnSpc>
              <a:spcBef>
                <a:spcPts val="450"/>
              </a:spcBef>
              <a:buClr>
                <a:srgbClr val="FADF6C"/>
              </a:buClr>
              <a:buSzPct val="60000"/>
              <a:buFont typeface="Wingdings"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2000" b="1" u="sng">
                <a:solidFill>
                  <a:srgbClr val="FFFFCC"/>
                </a:solidFill>
                <a:effectLst>
                  <a:outerShdw blurRad="38100" dist="38100" dir="2700000" algn="tl">
                    <a:srgbClr val="000000"/>
                  </a:outerShdw>
                </a:effectLst>
                <a:latin typeface="Comic Sans MS" charset="0"/>
                <a:cs typeface="Lucida Sans Unicode" charset="0"/>
              </a:rPr>
              <a:t>SISMICIDAD Y RIESGO SÍSMICO (1)</a:t>
            </a:r>
            <a:r>
              <a:rPr lang="en-GB" b="1">
                <a:solidFill>
                  <a:srgbClr val="FFFFFF"/>
                </a:solidFill>
                <a:effectLst>
                  <a:outerShdw blurRad="38100" dist="38100" dir="2700000" algn="tl">
                    <a:srgbClr val="000000"/>
                  </a:outerShdw>
                </a:effectLst>
                <a:latin typeface="Comic Sans MS" charset="0"/>
                <a:cs typeface="Lucida Sans Unicode" charset="0"/>
              </a:rPr>
              <a:t> </a:t>
            </a:r>
          </a:p>
          <a:p>
            <a:pPr marL="339725" indent="-339725" algn="ctr">
              <a:lnSpc>
                <a:spcPct val="90000"/>
              </a:lnSpc>
              <a:spcBef>
                <a:spcPts val="450"/>
              </a:spcBef>
              <a:buClr>
                <a:srgbClr val="FADF6C"/>
              </a:buClr>
              <a:buSzPct val="60000"/>
              <a:buFont typeface="Wingdings"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sz="800">
              <a:solidFill>
                <a:srgbClr val="FFFFFF"/>
              </a:solidFill>
              <a:effectLst>
                <a:outerShdw blurRad="38100" dist="38100" dir="2700000" algn="tl">
                  <a:srgbClr val="000000"/>
                </a:outerShdw>
              </a:effectLst>
              <a:latin typeface="Comic Sans MS" charset="0"/>
              <a:cs typeface="Lucida Sans Unicode" charset="0"/>
            </a:endParaRPr>
          </a:p>
          <a:p>
            <a:pPr marL="339725" indent="-339725">
              <a:lnSpc>
                <a:spcPct val="90000"/>
              </a:lnSpc>
              <a:spcBef>
                <a:spcPts val="450"/>
              </a:spcBef>
              <a:buClr>
                <a:srgbClr val="FADF6C"/>
              </a:buClr>
              <a:buSzPct val="60000"/>
              <a:buFont typeface="Wingdings"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b="1">
                <a:solidFill>
                  <a:srgbClr val="FFFFFF"/>
                </a:solidFill>
                <a:effectLst>
                  <a:outerShdw blurRad="38100" dist="38100" dir="2700000" algn="tl">
                    <a:srgbClr val="000000"/>
                  </a:outerShdw>
                </a:effectLst>
                <a:latin typeface="Comic Sans MS" charset="0"/>
                <a:cs typeface="Lucida Sans Unicode" charset="0"/>
              </a:rPr>
              <a:t>	      </a:t>
            </a:r>
            <a:r>
              <a:rPr lang="en-GB" b="1" u="sng">
                <a:solidFill>
                  <a:srgbClr val="33CC33"/>
                </a:solidFill>
                <a:effectLst>
                  <a:outerShdw blurRad="38100" dist="38100" dir="2700000" algn="tl">
                    <a:srgbClr val="000000"/>
                  </a:outerShdw>
                </a:effectLst>
                <a:latin typeface="Comic Sans MS" charset="0"/>
                <a:cs typeface="Lucida Sans Unicode" charset="0"/>
              </a:rPr>
              <a:t>ACTIVIDAD SÍSMICA</a:t>
            </a:r>
            <a:endParaRPr lang="en-GB">
              <a:solidFill>
                <a:srgbClr val="FFFFFF"/>
              </a:solidFill>
              <a:effectLst>
                <a:outerShdw blurRad="38100" dist="38100" dir="2700000" algn="tl">
                  <a:srgbClr val="000000"/>
                </a:outerShdw>
              </a:effectLst>
              <a:latin typeface="Comic Sans MS" charset="0"/>
              <a:cs typeface="Lucida Sans Unicode" charset="0"/>
            </a:endParaRPr>
          </a:p>
        </p:txBody>
      </p:sp>
      <p:sp>
        <p:nvSpPr>
          <p:cNvPr id="24582" name="Rectangle 6"/>
          <p:cNvSpPr>
            <a:spLocks noChangeArrowheads="1"/>
          </p:cNvSpPr>
          <p:nvPr/>
        </p:nvSpPr>
        <p:spPr bwMode="auto">
          <a:xfrm>
            <a:off x="827088" y="2781300"/>
            <a:ext cx="4681537" cy="243143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lvl="1">
              <a:defRPr/>
            </a:pPr>
            <a:r>
              <a:rPr lang="en-GB" u="sng" dirty="0" err="1">
                <a:solidFill>
                  <a:srgbClr val="FFFFFF"/>
                </a:solidFill>
                <a:effectLst>
                  <a:outerShdw blurRad="38100" dist="38100" dir="2700000" algn="tl">
                    <a:srgbClr val="000000"/>
                  </a:outerShdw>
                </a:effectLst>
                <a:cs typeface="Lucida Sans Unicode" charset="0"/>
              </a:rPr>
              <a:t>Causas</a:t>
            </a:r>
            <a:r>
              <a:rPr lang="en-GB" u="sng" dirty="0">
                <a:solidFill>
                  <a:srgbClr val="FFFFFF"/>
                </a:solidFill>
                <a:effectLst>
                  <a:outerShdw blurRad="38100" dist="38100" dir="2700000" algn="tl">
                    <a:srgbClr val="000000"/>
                  </a:outerShdw>
                </a:effectLst>
                <a:cs typeface="Lucida Sans Unicode" charset="0"/>
              </a:rPr>
              <a:t> de los </a:t>
            </a:r>
            <a:r>
              <a:rPr lang="en-GB" u="sng" dirty="0" err="1">
                <a:solidFill>
                  <a:srgbClr val="FFFFFF"/>
                </a:solidFill>
                <a:effectLst>
                  <a:outerShdw blurRad="38100" dist="38100" dir="2700000" algn="tl">
                    <a:srgbClr val="000000"/>
                  </a:outerShdw>
                </a:effectLst>
                <a:cs typeface="Lucida Sans Unicode" charset="0"/>
              </a:rPr>
              <a:t>terremotos</a:t>
            </a:r>
            <a:endParaRPr lang="en-GB" u="sng" dirty="0">
              <a:solidFill>
                <a:srgbClr val="FFFFFF"/>
              </a:solidFill>
              <a:effectLst>
                <a:outerShdw blurRad="38100" dist="38100" dir="2700000" algn="tl">
                  <a:srgbClr val="000000"/>
                </a:outerShdw>
              </a:effectLst>
              <a:cs typeface="Lucida Sans Unicode" charset="0"/>
            </a:endParaRPr>
          </a:p>
          <a:p>
            <a:pPr lvl="1">
              <a:defRPr/>
            </a:pPr>
            <a:endParaRPr lang="en-GB" sz="800" u="sng" dirty="0">
              <a:solidFill>
                <a:srgbClr val="FFFFFF"/>
              </a:solidFill>
              <a:effectLst>
                <a:outerShdw blurRad="38100" dist="38100" dir="2700000" algn="tl">
                  <a:srgbClr val="000000"/>
                </a:outerShdw>
              </a:effectLst>
              <a:cs typeface="Lucida Sans Unicode" charset="0"/>
            </a:endParaRPr>
          </a:p>
          <a:p>
            <a:pPr>
              <a:defRPr/>
            </a:pPr>
            <a:r>
              <a:rPr lang="en-GB" dirty="0">
                <a:solidFill>
                  <a:srgbClr val="FFFFFF"/>
                </a:solidFill>
                <a:effectLst>
                  <a:outerShdw blurRad="38100" dist="38100" dir="2700000" algn="tl">
                    <a:srgbClr val="000000"/>
                  </a:outerShdw>
                </a:effectLst>
                <a:cs typeface="Lucida Sans Unicode" charset="0"/>
              </a:rPr>
              <a:t>	</a:t>
            </a:r>
            <a:r>
              <a:rPr lang="en-GB" dirty="0" err="1">
                <a:solidFill>
                  <a:srgbClr val="FFFFFF"/>
                </a:solidFill>
                <a:effectLst>
                  <a:outerShdw blurRad="38100" dist="38100" dir="2700000" algn="tl">
                    <a:srgbClr val="000000"/>
                  </a:outerShdw>
                </a:effectLst>
                <a:cs typeface="Lucida Sans Unicode" charset="0"/>
              </a:rPr>
              <a:t>Actuación</a:t>
            </a:r>
            <a:r>
              <a:rPr lang="en-GB" dirty="0">
                <a:solidFill>
                  <a:srgbClr val="FFFFFF"/>
                </a:solidFill>
                <a:effectLst>
                  <a:outerShdw blurRad="38100" dist="38100" dir="2700000" algn="tl">
                    <a:srgbClr val="000000"/>
                  </a:outerShdw>
                </a:effectLst>
                <a:cs typeface="Lucida Sans Unicode" charset="0"/>
              </a:rPr>
              <a:t> de </a:t>
            </a:r>
            <a:r>
              <a:rPr lang="en-GB" dirty="0" err="1">
                <a:solidFill>
                  <a:srgbClr val="FFFFFF"/>
                </a:solidFill>
                <a:effectLst>
                  <a:outerShdw blurRad="38100" dist="38100" dir="2700000" algn="tl">
                    <a:srgbClr val="000000"/>
                  </a:outerShdw>
                </a:effectLst>
                <a:cs typeface="Lucida Sans Unicode" charset="0"/>
              </a:rPr>
              <a:t>esfuerzos</a:t>
            </a:r>
            <a:r>
              <a:rPr lang="en-GB" dirty="0">
                <a:solidFill>
                  <a:srgbClr val="FFFFFF"/>
                </a:solidFill>
                <a:effectLst>
                  <a:outerShdw blurRad="38100" dist="38100" dir="2700000" algn="tl">
                    <a:srgbClr val="000000"/>
                  </a:outerShdw>
                </a:effectLst>
                <a:cs typeface="Lucida Sans Unicode" charset="0"/>
              </a:rPr>
              <a:t> (</a:t>
            </a:r>
            <a:r>
              <a:rPr lang="en-GB" dirty="0" err="1">
                <a:solidFill>
                  <a:srgbClr val="FFFFFF"/>
                </a:solidFill>
                <a:effectLst>
                  <a:outerShdw blurRad="38100" dist="38100" dir="2700000" algn="tl">
                    <a:srgbClr val="000000"/>
                  </a:outerShdw>
                </a:effectLst>
                <a:cs typeface="Lucida Sans Unicode" charset="0"/>
              </a:rPr>
              <a:t>compresivos</a:t>
            </a:r>
            <a:r>
              <a:rPr lang="en-GB" dirty="0">
                <a:solidFill>
                  <a:srgbClr val="FFFFFF"/>
                </a:solidFill>
                <a:effectLst>
                  <a:outerShdw blurRad="38100" dist="38100" dir="2700000" algn="tl">
                    <a:srgbClr val="000000"/>
                  </a:outerShdw>
                </a:effectLst>
                <a:cs typeface="Lucida Sans Unicode" charset="0"/>
              </a:rPr>
              <a:t> y </a:t>
            </a:r>
            <a:r>
              <a:rPr lang="en-GB" dirty="0" err="1">
                <a:solidFill>
                  <a:srgbClr val="FFFFFF"/>
                </a:solidFill>
                <a:effectLst>
                  <a:outerShdw blurRad="38100" dist="38100" dir="2700000" algn="tl">
                    <a:srgbClr val="000000"/>
                  </a:outerShdw>
                </a:effectLst>
                <a:cs typeface="Lucida Sans Unicode" charset="0"/>
              </a:rPr>
              <a:t>distensivos</a:t>
            </a:r>
            <a:r>
              <a:rPr lang="en-GB" dirty="0">
                <a:solidFill>
                  <a:srgbClr val="FFFFFF"/>
                </a:solidFill>
                <a:effectLst>
                  <a:outerShdw blurRad="38100" dist="38100" dir="2700000" algn="tl">
                    <a:srgbClr val="000000"/>
                  </a:outerShdw>
                </a:effectLst>
                <a:cs typeface="Lucida Sans Unicode" charset="0"/>
              </a:rPr>
              <a:t>) </a:t>
            </a:r>
            <a:r>
              <a:rPr lang="en-GB" dirty="0" err="1">
                <a:solidFill>
                  <a:srgbClr val="FFFFFF"/>
                </a:solidFill>
                <a:effectLst>
                  <a:outerShdw blurRad="38100" dist="38100" dir="2700000" algn="tl">
                    <a:srgbClr val="000000"/>
                  </a:outerShdw>
                </a:effectLst>
                <a:cs typeface="Lucida Sans Unicode" charset="0"/>
              </a:rPr>
              <a:t>sobre</a:t>
            </a:r>
            <a:r>
              <a:rPr lang="en-GB" dirty="0">
                <a:solidFill>
                  <a:srgbClr val="FFFFFF"/>
                </a:solidFill>
                <a:effectLst>
                  <a:outerShdw blurRad="38100" dist="38100" dir="2700000" algn="tl">
                    <a:srgbClr val="000000"/>
                  </a:outerShdw>
                </a:effectLst>
                <a:cs typeface="Lucida Sans Unicode" charset="0"/>
              </a:rPr>
              <a:t> </a:t>
            </a:r>
            <a:r>
              <a:rPr lang="en-GB" dirty="0" err="1">
                <a:solidFill>
                  <a:srgbClr val="FFFFFF"/>
                </a:solidFill>
                <a:effectLst>
                  <a:outerShdw blurRad="38100" dist="38100" dir="2700000" algn="tl">
                    <a:srgbClr val="000000"/>
                  </a:outerShdw>
                </a:effectLst>
                <a:cs typeface="Lucida Sans Unicode" charset="0"/>
              </a:rPr>
              <a:t>las</a:t>
            </a:r>
            <a:r>
              <a:rPr lang="en-GB" dirty="0">
                <a:solidFill>
                  <a:srgbClr val="FFFFFF"/>
                </a:solidFill>
                <a:effectLst>
                  <a:outerShdw blurRad="38100" dist="38100" dir="2700000" algn="tl">
                    <a:srgbClr val="000000"/>
                  </a:outerShdw>
                </a:effectLst>
                <a:cs typeface="Lucida Sans Unicode" charset="0"/>
              </a:rPr>
              <a:t> </a:t>
            </a:r>
            <a:r>
              <a:rPr lang="en-GB" dirty="0" err="1">
                <a:solidFill>
                  <a:srgbClr val="FFFFFF"/>
                </a:solidFill>
                <a:effectLst>
                  <a:outerShdw blurRad="38100" dist="38100" dir="2700000" algn="tl">
                    <a:srgbClr val="000000"/>
                  </a:outerShdw>
                </a:effectLst>
                <a:cs typeface="Lucida Sans Unicode" charset="0"/>
              </a:rPr>
              <a:t>rocas</a:t>
            </a:r>
            <a:r>
              <a:rPr lang="en-GB" dirty="0">
                <a:solidFill>
                  <a:srgbClr val="FFFFFF"/>
                </a:solidFill>
                <a:effectLst>
                  <a:outerShdw blurRad="38100" dist="38100" dir="2700000" algn="tl">
                    <a:srgbClr val="000000"/>
                  </a:outerShdw>
                </a:effectLst>
                <a:cs typeface="Lucida Sans Unicode" charset="0"/>
              </a:rPr>
              <a:t> (</a:t>
            </a:r>
            <a:r>
              <a:rPr lang="en-GB" dirty="0" err="1">
                <a:solidFill>
                  <a:srgbClr val="FFFFFF"/>
                </a:solidFill>
                <a:effectLst>
                  <a:outerShdw blurRad="38100" dist="38100" dir="2700000" algn="tl">
                    <a:srgbClr val="000000"/>
                  </a:outerShdw>
                </a:effectLst>
                <a:cs typeface="Lucida Sans Unicode" charset="0"/>
              </a:rPr>
              <a:t>corteza</a:t>
            </a:r>
            <a:r>
              <a:rPr lang="en-GB" dirty="0">
                <a:solidFill>
                  <a:srgbClr val="FFFFFF"/>
                </a:solidFill>
                <a:effectLst>
                  <a:outerShdw blurRad="38100" dist="38100" dir="2700000" algn="tl">
                    <a:srgbClr val="000000"/>
                  </a:outerShdw>
                </a:effectLst>
                <a:cs typeface="Lucida Sans Unicode" charset="0"/>
              </a:rPr>
              <a:t> o </a:t>
            </a:r>
            <a:r>
              <a:rPr lang="en-GB" dirty="0" err="1">
                <a:solidFill>
                  <a:srgbClr val="FFFFFF"/>
                </a:solidFill>
                <a:effectLst>
                  <a:outerShdw blurRad="38100" dist="38100" dir="2700000" algn="tl">
                    <a:srgbClr val="000000"/>
                  </a:outerShdw>
                </a:effectLst>
                <a:cs typeface="Lucida Sans Unicode" charset="0"/>
              </a:rPr>
              <a:t>manto</a:t>
            </a:r>
            <a:r>
              <a:rPr lang="en-GB" dirty="0">
                <a:solidFill>
                  <a:srgbClr val="FFFFFF"/>
                </a:solidFill>
                <a:effectLst>
                  <a:outerShdw blurRad="38100" dist="38100" dir="2700000" algn="tl">
                    <a:srgbClr val="000000"/>
                  </a:outerShdw>
                </a:effectLst>
                <a:cs typeface="Lucida Sans Unicode" charset="0"/>
              </a:rPr>
              <a:t> superior) </a:t>
            </a:r>
            <a:r>
              <a:rPr lang="en-GB" dirty="0" err="1">
                <a:solidFill>
                  <a:srgbClr val="FFFFFF"/>
                </a:solidFill>
                <a:effectLst>
                  <a:outerShdw blurRad="38100" dist="38100" dir="2700000" algn="tl">
                    <a:srgbClr val="000000"/>
                  </a:outerShdw>
                </a:effectLst>
                <a:cs typeface="Lucida Sans Unicode" charset="0"/>
              </a:rPr>
              <a:t>que</a:t>
            </a:r>
            <a:r>
              <a:rPr lang="en-GB" dirty="0">
                <a:solidFill>
                  <a:srgbClr val="FFFFFF"/>
                </a:solidFill>
                <a:effectLst>
                  <a:outerShdw blurRad="38100" dist="38100" dir="2700000" algn="tl">
                    <a:srgbClr val="000000"/>
                  </a:outerShdw>
                </a:effectLst>
                <a:cs typeface="Lucida Sans Unicode" charset="0"/>
              </a:rPr>
              <a:t> </a:t>
            </a:r>
            <a:r>
              <a:rPr lang="en-GB" dirty="0" err="1">
                <a:solidFill>
                  <a:srgbClr val="FFFFFF"/>
                </a:solidFill>
                <a:effectLst>
                  <a:outerShdw blurRad="38100" dist="38100" dir="2700000" algn="tl">
                    <a:srgbClr val="000000"/>
                  </a:outerShdw>
                </a:effectLst>
                <a:cs typeface="Lucida Sans Unicode" charset="0"/>
              </a:rPr>
              <a:t>producen</a:t>
            </a:r>
            <a:r>
              <a:rPr lang="en-GB" dirty="0">
                <a:solidFill>
                  <a:srgbClr val="FFFFFF"/>
                </a:solidFill>
                <a:effectLst>
                  <a:outerShdw blurRad="38100" dist="38100" dir="2700000" algn="tl">
                    <a:srgbClr val="000000"/>
                  </a:outerShdw>
                </a:effectLst>
                <a:cs typeface="Lucida Sans Unicode" charset="0"/>
              </a:rPr>
              <a:t> </a:t>
            </a:r>
            <a:r>
              <a:rPr lang="en-GB" dirty="0" err="1">
                <a:solidFill>
                  <a:srgbClr val="FFFFFF"/>
                </a:solidFill>
                <a:effectLst>
                  <a:outerShdw blurRad="38100" dist="38100" dir="2700000" algn="tl">
                    <a:srgbClr val="000000"/>
                  </a:outerShdw>
                </a:effectLst>
                <a:cs typeface="Lucida Sans Unicode" charset="0"/>
              </a:rPr>
              <a:t>movimientos</a:t>
            </a:r>
            <a:r>
              <a:rPr lang="en-GB" dirty="0">
                <a:solidFill>
                  <a:srgbClr val="FFFFFF"/>
                </a:solidFill>
                <a:effectLst>
                  <a:outerShdw blurRad="38100" dist="38100" dir="2700000" algn="tl">
                    <a:srgbClr val="000000"/>
                  </a:outerShdw>
                </a:effectLst>
                <a:cs typeface="Lucida Sans Unicode" charset="0"/>
              </a:rPr>
              <a:t> </a:t>
            </a:r>
            <a:r>
              <a:rPr lang="en-GB" dirty="0" err="1">
                <a:solidFill>
                  <a:srgbClr val="FFFFFF"/>
                </a:solidFill>
                <a:effectLst>
                  <a:outerShdw blurRad="38100" dist="38100" dir="2700000" algn="tl">
                    <a:srgbClr val="000000"/>
                  </a:outerShdw>
                </a:effectLst>
                <a:cs typeface="Lucida Sans Unicode" charset="0"/>
              </a:rPr>
              <a:t>tectónicos</a:t>
            </a:r>
            <a:r>
              <a:rPr lang="en-GB" dirty="0">
                <a:solidFill>
                  <a:srgbClr val="FFFFFF"/>
                </a:solidFill>
                <a:effectLst>
                  <a:outerShdw blurRad="38100" dist="38100" dir="2700000" algn="tl">
                    <a:srgbClr val="000000"/>
                  </a:outerShdw>
                </a:effectLst>
                <a:cs typeface="Lucida Sans Unicode" charset="0"/>
              </a:rPr>
              <a:t> a lo largo de </a:t>
            </a:r>
            <a:r>
              <a:rPr lang="en-GB" dirty="0" err="1">
                <a:solidFill>
                  <a:srgbClr val="FFFFFF"/>
                </a:solidFill>
                <a:effectLst>
                  <a:outerShdw blurRad="38100" dist="38100" dir="2700000" algn="tl">
                    <a:srgbClr val="000000"/>
                  </a:outerShdw>
                </a:effectLst>
                <a:cs typeface="Lucida Sans Unicode" charset="0"/>
              </a:rPr>
              <a:t>fallas</a:t>
            </a:r>
            <a:r>
              <a:rPr lang="en-GB" dirty="0">
                <a:solidFill>
                  <a:srgbClr val="FFFFFF"/>
                </a:solidFill>
                <a:effectLst>
                  <a:outerShdw blurRad="38100" dist="38100" dir="2700000" algn="tl">
                    <a:srgbClr val="000000"/>
                  </a:outerShdw>
                </a:effectLst>
                <a:cs typeface="Lucida Sans Unicode" charset="0"/>
              </a:rPr>
              <a:t> </a:t>
            </a:r>
            <a:r>
              <a:rPr lang="en-GB" dirty="0" err="1">
                <a:solidFill>
                  <a:srgbClr val="FFFFFF"/>
                </a:solidFill>
                <a:effectLst>
                  <a:outerShdw blurRad="38100" dist="38100" dir="2700000" algn="tl">
                    <a:srgbClr val="000000"/>
                  </a:outerShdw>
                </a:effectLst>
                <a:cs typeface="Lucida Sans Unicode" charset="0"/>
              </a:rPr>
              <a:t>activas</a:t>
            </a:r>
            <a:r>
              <a:rPr lang="en-GB" dirty="0">
                <a:solidFill>
                  <a:srgbClr val="FFFFFF"/>
                </a:solidFill>
                <a:effectLst>
                  <a:outerShdw blurRad="38100" dist="38100" dir="2700000" algn="tl">
                    <a:srgbClr val="000000"/>
                  </a:outerShdw>
                </a:effectLst>
                <a:cs typeface="Lucida Sans Unicode" charset="0"/>
              </a:rPr>
              <a:t> (</a:t>
            </a:r>
            <a:r>
              <a:rPr lang="en-GB" dirty="0" err="1">
                <a:solidFill>
                  <a:srgbClr val="FFFFFF"/>
                </a:solidFill>
                <a:effectLst>
                  <a:outerShdw blurRad="38100" dist="38100" dir="2700000" algn="tl">
                    <a:srgbClr val="000000"/>
                  </a:outerShdw>
                </a:effectLst>
                <a:cs typeface="Lucida Sans Unicode" charset="0"/>
              </a:rPr>
              <a:t>fracturas</a:t>
            </a:r>
            <a:r>
              <a:rPr lang="en-GB" dirty="0">
                <a:solidFill>
                  <a:srgbClr val="FFFFFF"/>
                </a:solidFill>
                <a:effectLst>
                  <a:outerShdw blurRad="38100" dist="38100" dir="2700000" algn="tl">
                    <a:srgbClr val="000000"/>
                  </a:outerShdw>
                </a:effectLst>
                <a:cs typeface="Lucida Sans Unicode" charset="0"/>
              </a:rPr>
              <a:t> a lo largo de </a:t>
            </a:r>
            <a:r>
              <a:rPr lang="en-GB" dirty="0" err="1">
                <a:solidFill>
                  <a:srgbClr val="FFFFFF"/>
                </a:solidFill>
                <a:effectLst>
                  <a:outerShdw blurRad="38100" dist="38100" dir="2700000" algn="tl">
                    <a:srgbClr val="000000"/>
                  </a:outerShdw>
                </a:effectLst>
                <a:cs typeface="Lucida Sans Unicode" charset="0"/>
              </a:rPr>
              <a:t>las</a:t>
            </a:r>
            <a:r>
              <a:rPr lang="en-GB" dirty="0">
                <a:solidFill>
                  <a:srgbClr val="FFFFFF"/>
                </a:solidFill>
                <a:effectLst>
                  <a:outerShdw blurRad="38100" dist="38100" dir="2700000" algn="tl">
                    <a:srgbClr val="000000"/>
                  </a:outerShdw>
                </a:effectLst>
                <a:cs typeface="Lucida Sans Unicode" charset="0"/>
              </a:rPr>
              <a:t> </a:t>
            </a:r>
            <a:r>
              <a:rPr lang="en-GB" dirty="0" err="1">
                <a:solidFill>
                  <a:srgbClr val="FFFFFF"/>
                </a:solidFill>
                <a:effectLst>
                  <a:outerShdw blurRad="38100" dist="38100" dir="2700000" algn="tl">
                    <a:srgbClr val="000000"/>
                  </a:outerShdw>
                </a:effectLst>
                <a:cs typeface="Lucida Sans Unicode" charset="0"/>
              </a:rPr>
              <a:t>cuales</a:t>
            </a:r>
            <a:r>
              <a:rPr lang="en-GB" dirty="0">
                <a:solidFill>
                  <a:srgbClr val="FFFFFF"/>
                </a:solidFill>
                <a:effectLst>
                  <a:outerShdw blurRad="38100" dist="38100" dir="2700000" algn="tl">
                    <a:srgbClr val="000000"/>
                  </a:outerShdw>
                </a:effectLst>
                <a:cs typeface="Lucida Sans Unicode" charset="0"/>
              </a:rPr>
              <a:t> se </a:t>
            </a:r>
            <a:r>
              <a:rPr lang="en-GB" dirty="0" err="1">
                <a:solidFill>
                  <a:srgbClr val="FFFFFF"/>
                </a:solidFill>
                <a:effectLst>
                  <a:outerShdw blurRad="38100" dist="38100" dir="2700000" algn="tl">
                    <a:srgbClr val="000000"/>
                  </a:outerShdw>
                </a:effectLst>
                <a:cs typeface="Lucida Sans Unicode" charset="0"/>
              </a:rPr>
              <a:t>desencadenan</a:t>
            </a:r>
            <a:r>
              <a:rPr lang="en-GB" dirty="0">
                <a:solidFill>
                  <a:srgbClr val="FFFFFF"/>
                </a:solidFill>
                <a:effectLst>
                  <a:outerShdw blurRad="38100" dist="38100" dir="2700000" algn="tl">
                    <a:srgbClr val="000000"/>
                  </a:outerShdw>
                </a:effectLst>
                <a:cs typeface="Lucida Sans Unicode" charset="0"/>
              </a:rPr>
              <a:t> </a:t>
            </a:r>
            <a:r>
              <a:rPr lang="en-GB" dirty="0" err="1">
                <a:solidFill>
                  <a:srgbClr val="FFFFFF"/>
                </a:solidFill>
                <a:effectLst>
                  <a:outerShdw blurRad="38100" dist="38100" dir="2700000" algn="tl">
                    <a:srgbClr val="000000"/>
                  </a:outerShdw>
                </a:effectLst>
                <a:cs typeface="Lucida Sans Unicode" charset="0"/>
              </a:rPr>
              <a:t>movimientos</a:t>
            </a:r>
            <a:r>
              <a:rPr lang="en-GB" dirty="0">
                <a:solidFill>
                  <a:srgbClr val="FFFFFF"/>
                </a:solidFill>
                <a:effectLst>
                  <a:outerShdw blurRad="38100" dist="38100" dir="2700000" algn="tl">
                    <a:srgbClr val="000000"/>
                  </a:outerShdw>
                </a:effectLst>
                <a:cs typeface="Lucida Sans Unicode" charset="0"/>
              </a:rPr>
              <a:t> </a:t>
            </a:r>
            <a:r>
              <a:rPr lang="en-GB" dirty="0" err="1">
                <a:solidFill>
                  <a:srgbClr val="FFFFFF"/>
                </a:solidFill>
                <a:effectLst>
                  <a:outerShdw blurRad="38100" dist="38100" dir="2700000" algn="tl">
                    <a:srgbClr val="000000"/>
                  </a:outerShdw>
                </a:effectLst>
                <a:cs typeface="Lucida Sans Unicode" charset="0"/>
              </a:rPr>
              <a:t>bruscos</a:t>
            </a:r>
            <a:r>
              <a:rPr lang="en-GB" dirty="0">
                <a:solidFill>
                  <a:srgbClr val="FFFFFF"/>
                </a:solidFill>
                <a:effectLst>
                  <a:outerShdw blurRad="38100" dist="38100" dir="2700000" algn="tl">
                    <a:srgbClr val="000000"/>
                  </a:outerShdw>
                </a:effectLst>
                <a:cs typeface="Lucida Sans Unicode" charset="0"/>
              </a:rPr>
              <a:t>) con </a:t>
            </a:r>
            <a:r>
              <a:rPr lang="en-GB" dirty="0" err="1">
                <a:solidFill>
                  <a:srgbClr val="FFFFFF"/>
                </a:solidFill>
                <a:effectLst>
                  <a:outerShdw blurRad="38100" dist="38100" dir="2700000" algn="tl">
                    <a:srgbClr val="000000"/>
                  </a:outerShdw>
                </a:effectLst>
                <a:cs typeface="Lucida Sans Unicode" charset="0"/>
              </a:rPr>
              <a:t>liberación</a:t>
            </a:r>
            <a:r>
              <a:rPr lang="en-GB" dirty="0">
                <a:solidFill>
                  <a:srgbClr val="FFFFFF"/>
                </a:solidFill>
                <a:effectLst>
                  <a:outerShdw blurRad="38100" dist="38100" dir="2700000" algn="tl">
                    <a:srgbClr val="000000"/>
                  </a:outerShdw>
                </a:effectLst>
                <a:cs typeface="Lucida Sans Unicode" charset="0"/>
              </a:rPr>
              <a:t> </a:t>
            </a:r>
            <a:r>
              <a:rPr lang="en-GB" dirty="0" err="1">
                <a:solidFill>
                  <a:srgbClr val="FFFFFF"/>
                </a:solidFill>
                <a:effectLst>
                  <a:outerShdw blurRad="38100" dist="38100" dir="2700000" algn="tl">
                    <a:srgbClr val="000000"/>
                  </a:outerShdw>
                </a:effectLst>
                <a:cs typeface="Lucida Sans Unicode" charset="0"/>
              </a:rPr>
              <a:t>brusca</a:t>
            </a:r>
            <a:r>
              <a:rPr lang="en-GB" dirty="0">
                <a:solidFill>
                  <a:srgbClr val="FFFFFF"/>
                </a:solidFill>
                <a:effectLst>
                  <a:outerShdw blurRad="38100" dist="38100" dir="2700000" algn="tl">
                    <a:srgbClr val="000000"/>
                  </a:outerShdw>
                </a:effectLst>
                <a:cs typeface="Lucida Sans Unicode" charset="0"/>
              </a:rPr>
              <a:t> de </a:t>
            </a:r>
            <a:r>
              <a:rPr lang="en-GB" dirty="0" err="1">
                <a:solidFill>
                  <a:srgbClr val="FFFFFF"/>
                </a:solidFill>
                <a:effectLst>
                  <a:outerShdw blurRad="38100" dist="38100" dir="2700000" algn="tl">
                    <a:srgbClr val="000000"/>
                  </a:outerShdw>
                </a:effectLst>
                <a:cs typeface="Lucida Sans Unicode" charset="0"/>
              </a:rPr>
              <a:t>energía</a:t>
            </a:r>
            <a:r>
              <a:rPr lang="en-GB" dirty="0">
                <a:solidFill>
                  <a:srgbClr val="FFFFFF"/>
                </a:solidFill>
                <a:effectLst>
                  <a:outerShdw blurRad="38100" dist="38100" dir="2700000" algn="tl">
                    <a:srgbClr val="000000"/>
                  </a:outerShdw>
                </a:effectLst>
                <a:cs typeface="Lucida Sans Unicode" charset="0"/>
              </a:rPr>
              <a:t> </a:t>
            </a:r>
            <a:r>
              <a:rPr lang="en-GB" dirty="0" err="1">
                <a:solidFill>
                  <a:srgbClr val="FFFFFF"/>
                </a:solidFill>
                <a:effectLst>
                  <a:outerShdw blurRad="38100" dist="38100" dir="2700000" algn="tl">
                    <a:srgbClr val="000000"/>
                  </a:outerShdw>
                </a:effectLst>
                <a:cs typeface="Lucida Sans Unicode" charset="0"/>
              </a:rPr>
              <a:t>mecánica</a:t>
            </a:r>
            <a:r>
              <a:rPr lang="en-GB" dirty="0">
                <a:solidFill>
                  <a:srgbClr val="FFFFFF"/>
                </a:solidFill>
                <a:effectLst>
                  <a:outerShdw blurRad="38100" dist="38100" dir="2700000" algn="tl">
                    <a:srgbClr val="000000"/>
                  </a:outerShdw>
                </a:effectLst>
                <a:cs typeface="Lucida Sans Unicode" charset="0"/>
              </a:rPr>
              <a:t> y </a:t>
            </a:r>
            <a:r>
              <a:rPr lang="en-GB" dirty="0" err="1">
                <a:solidFill>
                  <a:srgbClr val="FFFFFF"/>
                </a:solidFill>
                <a:effectLst>
                  <a:outerShdw blurRad="38100" dist="38100" dir="2700000" algn="tl">
                    <a:srgbClr val="000000"/>
                  </a:outerShdw>
                </a:effectLst>
                <a:cs typeface="Lucida Sans Unicode" charset="0"/>
              </a:rPr>
              <a:t>propagación</a:t>
            </a:r>
            <a:r>
              <a:rPr lang="en-GB" dirty="0">
                <a:solidFill>
                  <a:srgbClr val="FFFFFF"/>
                </a:solidFill>
                <a:effectLst>
                  <a:outerShdw blurRad="38100" dist="38100" dir="2700000" algn="tl">
                    <a:srgbClr val="000000"/>
                  </a:outerShdw>
                </a:effectLst>
                <a:cs typeface="Lucida Sans Unicode" charset="0"/>
              </a:rPr>
              <a:t> de </a:t>
            </a:r>
            <a:r>
              <a:rPr lang="en-GB" dirty="0" err="1">
                <a:solidFill>
                  <a:srgbClr val="FFFFFF"/>
                </a:solidFill>
                <a:effectLst>
                  <a:outerShdw blurRad="38100" dist="38100" dir="2700000" algn="tl">
                    <a:srgbClr val="000000"/>
                  </a:outerShdw>
                </a:effectLst>
                <a:cs typeface="Lucida Sans Unicode" charset="0"/>
              </a:rPr>
              <a:t>ondas</a:t>
            </a:r>
            <a:r>
              <a:rPr lang="en-GB" dirty="0">
                <a:solidFill>
                  <a:srgbClr val="FFFFFF"/>
                </a:solidFill>
                <a:effectLst>
                  <a:outerShdw blurRad="38100" dist="38100" dir="2700000" algn="tl">
                    <a:srgbClr val="000000"/>
                  </a:outerShdw>
                </a:effectLst>
                <a:cs typeface="Lucida Sans Unicode" charset="0"/>
              </a:rPr>
              <a:t>.</a:t>
            </a:r>
          </a:p>
        </p:txBody>
      </p:sp>
      <p:pic>
        <p:nvPicPr>
          <p:cNvPr id="44039" name="Picture 11" descr="sismogra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3343275"/>
            <a:ext cx="295275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Picture 13" descr="terremoto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1412875"/>
            <a:ext cx="3095625"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1717939"/>
      </p:ext>
    </p:extLst>
  </p:cSld>
  <p:clrMapOvr>
    <a:masterClrMapping/>
  </p:clrMapOvr>
  <p:transition xmlns:p14="http://schemas.microsoft.com/office/powerpoint/2010/main" spd="med">
    <p:pull dir="d"/>
  </p:transitio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pie de página 4"/>
          <p:cNvSpPr>
            <a:spLocks noGrp="1"/>
          </p:cNvSpPr>
          <p:nvPr>
            <p:ph type="ftr" sz="quarter" idx="11"/>
          </p:nvPr>
        </p:nvSpPr>
        <p:spPr/>
        <p:txBody>
          <a:bodyPr/>
          <a:lstStyle/>
          <a:p>
            <a:pPr>
              <a:defRPr/>
            </a:pPr>
            <a:r>
              <a:rPr lang="en-GB"/>
              <a:t>jmelero              presentaciones CTM II</a:t>
            </a:r>
          </a:p>
        </p:txBody>
      </p:sp>
      <p:sp>
        <p:nvSpPr>
          <p:cNvPr id="9" name="Marcador de número de diapositiva 5"/>
          <p:cNvSpPr>
            <a:spLocks noGrp="1"/>
          </p:cNvSpPr>
          <p:nvPr>
            <p:ph type="sldNum" sz="quarter" idx="12"/>
          </p:nvPr>
        </p:nvSpPr>
        <p:spPr/>
        <p:txBody>
          <a:bodyPr/>
          <a:lstStyle/>
          <a:p>
            <a:pPr>
              <a:defRPr/>
            </a:pPr>
            <a:fld id="{22B6B8DF-B2C0-314F-99E6-FA127075AA5F}" type="slidenum">
              <a:rPr lang="en-GB"/>
              <a:pPr>
                <a:defRPr/>
              </a:pPr>
              <a:t>10</a:t>
            </a:fld>
            <a:endParaRPr lang="en-GB"/>
          </a:p>
        </p:txBody>
      </p:sp>
      <p:sp>
        <p:nvSpPr>
          <p:cNvPr id="33793" name="Rectangle 1"/>
          <p:cNvSpPr>
            <a:spLocks noGrp="1" noChangeArrowheads="1"/>
          </p:cNvSpPr>
          <p:nvPr>
            <p:ph type="body"/>
          </p:nvPr>
        </p:nvSpPr>
        <p:spPr>
          <a:xfrm>
            <a:off x="180975" y="765175"/>
            <a:ext cx="5327650" cy="579438"/>
          </a:xfrm>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t" anchorCtr="0">
            <a:spAutoFit/>
          </a:bodyPr>
          <a:lstStyle/>
          <a:p>
            <a:pPr marL="339725" indent="-339725" eaLnBrk="1" hangingPunct="1">
              <a:lnSpc>
                <a:spcPct val="100000"/>
              </a:lnSpc>
              <a:spcBef>
                <a:spcPts val="800"/>
              </a:spcBef>
              <a:buClr>
                <a:srgbClr val="FADF6C"/>
              </a:buClr>
              <a:buSzPct val="60000"/>
              <a:buFont typeface="Wingdings"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2800" b="1" i="1" u="sng" smtClean="0">
                <a:solidFill>
                  <a:srgbClr val="FF9900"/>
                </a:solidFill>
                <a:latin typeface="Comic Sans MS" charset="0"/>
              </a:rPr>
              <a:t>6. Recursos de la geosfera.</a:t>
            </a:r>
            <a:r>
              <a:rPr lang="en-GB" sz="3200" b="1" i="1" u="sng" smtClean="0">
                <a:solidFill>
                  <a:srgbClr val="FF9900"/>
                </a:solidFill>
                <a:latin typeface="Comic Sans MS" charset="0"/>
              </a:rPr>
              <a:t> </a:t>
            </a:r>
          </a:p>
        </p:txBody>
      </p:sp>
      <p:sp>
        <p:nvSpPr>
          <p:cNvPr id="33794" name="Rectangle 2"/>
          <p:cNvSpPr>
            <a:spLocks noChangeArrowheads="1"/>
          </p:cNvSpPr>
          <p:nvPr/>
        </p:nvSpPr>
        <p:spPr bwMode="auto">
          <a:xfrm>
            <a:off x="3779838" y="3415438"/>
            <a:ext cx="5364161" cy="2679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nchor="ctr">
            <a:spAutoFit/>
          </a:bodyPr>
          <a:lstStyle/>
          <a:p>
            <a:pPr algn="ctr">
              <a:lnSpc>
                <a:spcPct val="100000"/>
              </a:lnSpc>
              <a:buFont typeface="Verdana"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400" b="1" i="1" u="sng" dirty="0">
                <a:solidFill>
                  <a:srgbClr val="FF9900"/>
                </a:solidFill>
                <a:effectLst>
                  <a:outerShdw blurRad="38100" dist="38100" dir="2700000" algn="tl">
                    <a:srgbClr val="000000"/>
                  </a:outerShdw>
                </a:effectLst>
                <a:latin typeface="Comic Sans MS" charset="0"/>
                <a:cs typeface="Lucida Sans Unicode" charset="0"/>
              </a:rPr>
              <a:t>6.2.- </a:t>
            </a:r>
            <a:r>
              <a:rPr lang="en-GB" sz="2400" b="1" i="1" u="sng" dirty="0" err="1">
                <a:solidFill>
                  <a:srgbClr val="FF9900"/>
                </a:solidFill>
                <a:effectLst>
                  <a:outerShdw blurRad="38100" dist="38100" dir="2700000" algn="tl">
                    <a:srgbClr val="000000"/>
                  </a:outerShdw>
                </a:effectLst>
                <a:latin typeface="Comic Sans MS" charset="0"/>
                <a:cs typeface="Lucida Sans Unicode" charset="0"/>
              </a:rPr>
              <a:t>Recursos</a:t>
            </a:r>
            <a:r>
              <a:rPr lang="en-GB" sz="2400" b="1" i="1" u="sng" dirty="0">
                <a:solidFill>
                  <a:srgbClr val="FF9900"/>
                </a:solidFill>
                <a:effectLst>
                  <a:outerShdw blurRad="38100" dist="38100" dir="2700000" algn="tl">
                    <a:srgbClr val="000000"/>
                  </a:outerShdw>
                </a:effectLst>
                <a:latin typeface="Comic Sans MS" charset="0"/>
                <a:cs typeface="Lucida Sans Unicode" charset="0"/>
              </a:rPr>
              <a:t> </a:t>
            </a:r>
            <a:r>
              <a:rPr lang="en-GB" sz="2400" b="1" i="1" u="sng" dirty="0" err="1">
                <a:solidFill>
                  <a:srgbClr val="FF9900"/>
                </a:solidFill>
                <a:effectLst>
                  <a:outerShdw blurRad="38100" dist="38100" dir="2700000" algn="tl">
                    <a:srgbClr val="000000"/>
                  </a:outerShdw>
                </a:effectLst>
                <a:latin typeface="Comic Sans MS" charset="0"/>
                <a:cs typeface="Lucida Sans Unicode" charset="0"/>
              </a:rPr>
              <a:t>energéticos</a:t>
            </a:r>
            <a:r>
              <a:rPr lang="en-GB" sz="2400" b="1" i="1" u="sng" dirty="0">
                <a:solidFill>
                  <a:srgbClr val="FF9900"/>
                </a:solidFill>
                <a:effectLst>
                  <a:outerShdw blurRad="38100" dist="38100" dir="2700000" algn="tl">
                    <a:srgbClr val="000000"/>
                  </a:outerShdw>
                </a:effectLst>
                <a:latin typeface="Comic Sans MS" charset="0"/>
                <a:cs typeface="Lucida Sans Unicode" charset="0"/>
              </a:rPr>
              <a:t>.</a:t>
            </a:r>
            <a:r>
              <a:rPr lang="en-GB" sz="2800" b="1" i="1" u="sng" dirty="0">
                <a:solidFill>
                  <a:srgbClr val="FF9900"/>
                </a:solidFill>
                <a:effectLst>
                  <a:outerShdw blurRad="38100" dist="38100" dir="2700000" algn="tl">
                    <a:srgbClr val="000000"/>
                  </a:outerShdw>
                </a:effectLst>
                <a:latin typeface="Comic Sans MS" charset="0"/>
                <a:cs typeface="Lucida Sans Unicode" charset="0"/>
              </a:rPr>
              <a:t> </a:t>
            </a:r>
            <a:r>
              <a:rPr lang="en-GB" sz="2000" b="1" i="1" u="sng" dirty="0">
                <a:solidFill>
                  <a:srgbClr val="FF9900"/>
                </a:solidFill>
                <a:effectLst>
                  <a:outerShdw blurRad="38100" dist="38100" dir="2700000" algn="tl">
                    <a:srgbClr val="000000"/>
                  </a:outerShdw>
                </a:effectLst>
                <a:latin typeface="Comic Sans MS" charset="0"/>
                <a:cs typeface="Lucida Sans Unicode" charset="0"/>
              </a:rPr>
              <a:t>Los combustibles </a:t>
            </a:r>
            <a:r>
              <a:rPr lang="en-GB" sz="2000" b="1" i="1" u="sng" dirty="0" err="1">
                <a:solidFill>
                  <a:srgbClr val="FF9900"/>
                </a:solidFill>
                <a:effectLst>
                  <a:outerShdw blurRad="38100" dist="38100" dir="2700000" algn="tl">
                    <a:srgbClr val="000000"/>
                  </a:outerShdw>
                </a:effectLst>
                <a:latin typeface="Comic Sans MS" charset="0"/>
                <a:cs typeface="Lucida Sans Unicode" charset="0"/>
              </a:rPr>
              <a:t>fósiles</a:t>
            </a:r>
            <a:r>
              <a:rPr lang="en-GB" sz="2000" b="1" i="1" u="sng" dirty="0">
                <a:solidFill>
                  <a:srgbClr val="FF9900"/>
                </a:solidFill>
                <a:effectLst>
                  <a:outerShdw blurRad="38100" dist="38100" dir="2700000" algn="tl">
                    <a:srgbClr val="000000"/>
                  </a:outerShdw>
                </a:effectLst>
                <a:latin typeface="Comic Sans MS" charset="0"/>
                <a:cs typeface="Lucida Sans Unicode" charset="0"/>
              </a:rPr>
              <a:t>. El </a:t>
            </a:r>
            <a:r>
              <a:rPr lang="en-GB" sz="2000" b="1" i="1" u="sng" dirty="0" err="1">
                <a:solidFill>
                  <a:srgbClr val="FF9900"/>
                </a:solidFill>
                <a:effectLst>
                  <a:outerShdw blurRad="38100" dist="38100" dir="2700000" algn="tl">
                    <a:srgbClr val="000000"/>
                  </a:outerShdw>
                </a:effectLst>
                <a:latin typeface="Comic Sans MS" charset="0"/>
                <a:cs typeface="Lucida Sans Unicode" charset="0"/>
              </a:rPr>
              <a:t>carbón</a:t>
            </a:r>
            <a:r>
              <a:rPr lang="en-GB" sz="2000" b="1" i="1" u="sng" dirty="0">
                <a:solidFill>
                  <a:srgbClr val="FF9900"/>
                </a:solidFill>
                <a:effectLst>
                  <a:outerShdw blurRad="38100" dist="38100" dir="2700000" algn="tl">
                    <a:srgbClr val="000000"/>
                  </a:outerShdw>
                </a:effectLst>
                <a:latin typeface="Comic Sans MS" charset="0"/>
                <a:cs typeface="Lucida Sans Unicode" charset="0"/>
              </a:rPr>
              <a:t>: </a:t>
            </a:r>
            <a:r>
              <a:rPr lang="en-GB" sz="2000" b="1" i="1" u="sng" dirty="0" err="1">
                <a:solidFill>
                  <a:srgbClr val="FF9900"/>
                </a:solidFill>
                <a:effectLst>
                  <a:outerShdw blurRad="38100" dist="38100" dir="2700000" algn="tl">
                    <a:srgbClr val="000000"/>
                  </a:outerShdw>
                </a:effectLst>
                <a:latin typeface="Comic Sans MS" charset="0"/>
                <a:cs typeface="Lucida Sans Unicode" charset="0"/>
              </a:rPr>
              <a:t>origen</a:t>
            </a:r>
            <a:r>
              <a:rPr lang="en-GB" sz="2000" b="1" i="1" u="sng" dirty="0">
                <a:solidFill>
                  <a:srgbClr val="FF9900"/>
                </a:solidFill>
                <a:effectLst>
                  <a:outerShdw blurRad="38100" dist="38100" dir="2700000" algn="tl">
                    <a:srgbClr val="000000"/>
                  </a:outerShdw>
                </a:effectLst>
                <a:latin typeface="Comic Sans MS" charset="0"/>
                <a:cs typeface="Lucida Sans Unicode" charset="0"/>
              </a:rPr>
              <a:t>, </a:t>
            </a:r>
            <a:r>
              <a:rPr lang="en-GB" sz="2000" b="1" i="1" u="sng" dirty="0" err="1">
                <a:solidFill>
                  <a:srgbClr val="FF9900"/>
                </a:solidFill>
                <a:effectLst>
                  <a:outerShdw blurRad="38100" dist="38100" dir="2700000" algn="tl">
                    <a:srgbClr val="000000"/>
                  </a:outerShdw>
                </a:effectLst>
                <a:latin typeface="Comic Sans MS" charset="0"/>
                <a:cs typeface="Lucida Sans Unicode" charset="0"/>
              </a:rPr>
              <a:t>clasificación</a:t>
            </a:r>
            <a:r>
              <a:rPr lang="en-GB" sz="2000" b="1" i="1" u="sng" dirty="0">
                <a:solidFill>
                  <a:srgbClr val="FF9900"/>
                </a:solidFill>
                <a:effectLst>
                  <a:outerShdw blurRad="38100" dist="38100" dir="2700000" algn="tl">
                    <a:srgbClr val="000000"/>
                  </a:outerShdw>
                </a:effectLst>
                <a:latin typeface="Comic Sans MS" charset="0"/>
                <a:cs typeface="Lucida Sans Unicode" charset="0"/>
              </a:rPr>
              <a:t> y </a:t>
            </a:r>
            <a:r>
              <a:rPr lang="en-GB" sz="2000" b="1" i="1" u="sng" dirty="0" err="1">
                <a:solidFill>
                  <a:srgbClr val="FF9900"/>
                </a:solidFill>
                <a:effectLst>
                  <a:outerShdw blurRad="38100" dist="38100" dir="2700000" algn="tl">
                    <a:srgbClr val="000000"/>
                  </a:outerShdw>
                </a:effectLst>
                <a:latin typeface="Comic Sans MS" charset="0"/>
                <a:cs typeface="Lucida Sans Unicode" charset="0"/>
              </a:rPr>
              <a:t>usos</a:t>
            </a:r>
            <a:r>
              <a:rPr lang="en-GB" sz="2000" b="1" i="1" u="sng" dirty="0">
                <a:solidFill>
                  <a:srgbClr val="FF9900"/>
                </a:solidFill>
                <a:effectLst>
                  <a:outerShdw blurRad="38100" dist="38100" dir="2700000" algn="tl">
                    <a:srgbClr val="000000"/>
                  </a:outerShdw>
                </a:effectLst>
                <a:latin typeface="Comic Sans MS" charset="0"/>
                <a:cs typeface="Lucida Sans Unicode" charset="0"/>
              </a:rPr>
              <a:t>. El </a:t>
            </a:r>
            <a:r>
              <a:rPr lang="en-GB" sz="2000" b="1" i="1" u="sng" dirty="0" err="1">
                <a:solidFill>
                  <a:srgbClr val="FF9900"/>
                </a:solidFill>
                <a:effectLst>
                  <a:outerShdw blurRad="38100" dist="38100" dir="2700000" algn="tl">
                    <a:srgbClr val="000000"/>
                  </a:outerShdw>
                </a:effectLst>
                <a:latin typeface="Comic Sans MS" charset="0"/>
                <a:cs typeface="Lucida Sans Unicode" charset="0"/>
              </a:rPr>
              <a:t>petróleo</a:t>
            </a:r>
            <a:r>
              <a:rPr lang="en-GB" sz="2000" b="1" i="1" u="sng" dirty="0">
                <a:solidFill>
                  <a:srgbClr val="FF9900"/>
                </a:solidFill>
                <a:effectLst>
                  <a:outerShdw blurRad="38100" dist="38100" dir="2700000" algn="tl">
                    <a:srgbClr val="000000"/>
                  </a:outerShdw>
                </a:effectLst>
                <a:latin typeface="Comic Sans MS" charset="0"/>
                <a:cs typeface="Lucida Sans Unicode" charset="0"/>
              </a:rPr>
              <a:t>: </a:t>
            </a:r>
            <a:r>
              <a:rPr lang="en-GB" sz="2000" b="1" i="1" u="sng" dirty="0" err="1">
                <a:solidFill>
                  <a:srgbClr val="FF9900"/>
                </a:solidFill>
                <a:effectLst>
                  <a:outerShdw blurRad="38100" dist="38100" dir="2700000" algn="tl">
                    <a:srgbClr val="000000"/>
                  </a:outerShdw>
                </a:effectLst>
                <a:latin typeface="Comic Sans MS" charset="0"/>
                <a:cs typeface="Lucida Sans Unicode" charset="0"/>
              </a:rPr>
              <a:t>formación</a:t>
            </a:r>
            <a:r>
              <a:rPr lang="en-GB" sz="2000" b="1" i="1" u="sng" dirty="0">
                <a:solidFill>
                  <a:srgbClr val="FF9900"/>
                </a:solidFill>
                <a:effectLst>
                  <a:outerShdw blurRad="38100" dist="38100" dir="2700000" algn="tl">
                    <a:srgbClr val="000000"/>
                  </a:outerShdw>
                </a:effectLst>
                <a:latin typeface="Comic Sans MS" charset="0"/>
                <a:cs typeface="Lucida Sans Unicode" charset="0"/>
              </a:rPr>
              <a:t> y </a:t>
            </a:r>
            <a:r>
              <a:rPr lang="en-GB" sz="2000" b="1" i="1" u="sng" dirty="0" err="1">
                <a:solidFill>
                  <a:srgbClr val="FF9900"/>
                </a:solidFill>
                <a:effectLst>
                  <a:outerShdw blurRad="38100" dist="38100" dir="2700000" algn="tl">
                    <a:srgbClr val="000000"/>
                  </a:outerShdw>
                </a:effectLst>
                <a:latin typeface="Comic Sans MS" charset="0"/>
                <a:cs typeface="Lucida Sans Unicode" charset="0"/>
              </a:rPr>
              <a:t>usos</a:t>
            </a:r>
            <a:r>
              <a:rPr lang="en-GB" sz="2000" b="1" i="1" u="sng" dirty="0">
                <a:solidFill>
                  <a:srgbClr val="FF9900"/>
                </a:solidFill>
                <a:effectLst>
                  <a:outerShdw blurRad="38100" dist="38100" dir="2700000" algn="tl">
                    <a:srgbClr val="000000"/>
                  </a:outerShdw>
                </a:effectLst>
                <a:latin typeface="Comic Sans MS" charset="0"/>
                <a:cs typeface="Lucida Sans Unicode" charset="0"/>
              </a:rPr>
              <a:t>. El gas natural: </a:t>
            </a:r>
            <a:r>
              <a:rPr lang="en-GB" sz="2000" b="1" i="1" u="sng" dirty="0" err="1">
                <a:solidFill>
                  <a:srgbClr val="FF9900"/>
                </a:solidFill>
                <a:effectLst>
                  <a:outerShdw blurRad="38100" dist="38100" dir="2700000" algn="tl">
                    <a:srgbClr val="000000"/>
                  </a:outerShdw>
                </a:effectLst>
                <a:latin typeface="Comic Sans MS" charset="0"/>
                <a:cs typeface="Lucida Sans Unicode" charset="0"/>
              </a:rPr>
              <a:t>origen</a:t>
            </a:r>
            <a:r>
              <a:rPr lang="en-GB" sz="2000" b="1" i="1" u="sng" dirty="0">
                <a:solidFill>
                  <a:srgbClr val="FF9900"/>
                </a:solidFill>
                <a:effectLst>
                  <a:outerShdw blurRad="38100" dist="38100" dir="2700000" algn="tl">
                    <a:srgbClr val="000000"/>
                  </a:outerShdw>
                </a:effectLst>
                <a:latin typeface="Comic Sans MS" charset="0"/>
                <a:cs typeface="Lucida Sans Unicode" charset="0"/>
              </a:rPr>
              <a:t> y </a:t>
            </a:r>
            <a:r>
              <a:rPr lang="en-GB" sz="2000" b="1" i="1" u="sng" dirty="0" err="1">
                <a:solidFill>
                  <a:srgbClr val="FF9900"/>
                </a:solidFill>
                <a:effectLst>
                  <a:outerShdw blurRad="38100" dist="38100" dir="2700000" algn="tl">
                    <a:srgbClr val="000000"/>
                  </a:outerShdw>
                </a:effectLst>
                <a:latin typeface="Comic Sans MS" charset="0"/>
                <a:cs typeface="Lucida Sans Unicode" charset="0"/>
              </a:rPr>
              <a:t>usos</a:t>
            </a:r>
            <a:r>
              <a:rPr lang="en-GB" sz="2000" b="1" i="1" u="sng" dirty="0">
                <a:solidFill>
                  <a:srgbClr val="FF9900"/>
                </a:solidFill>
                <a:effectLst>
                  <a:outerShdw blurRad="38100" dist="38100" dir="2700000" algn="tl">
                    <a:srgbClr val="000000"/>
                  </a:outerShdw>
                </a:effectLst>
                <a:latin typeface="Comic Sans MS" charset="0"/>
                <a:cs typeface="Lucida Sans Unicode" charset="0"/>
              </a:rPr>
              <a:t>. </a:t>
            </a:r>
            <a:r>
              <a:rPr lang="en-GB" sz="2000" b="1" i="1" u="sng" dirty="0" err="1">
                <a:solidFill>
                  <a:srgbClr val="FF9900"/>
                </a:solidFill>
                <a:effectLst>
                  <a:outerShdw blurRad="38100" dist="38100" dir="2700000" algn="tl">
                    <a:srgbClr val="000000"/>
                  </a:outerShdw>
                </a:effectLst>
                <a:latin typeface="Comic Sans MS" charset="0"/>
                <a:cs typeface="Lucida Sans Unicode" charset="0"/>
              </a:rPr>
              <a:t>Energía</a:t>
            </a:r>
            <a:r>
              <a:rPr lang="en-GB" sz="2000" b="1" i="1" u="sng" dirty="0">
                <a:solidFill>
                  <a:srgbClr val="FF9900"/>
                </a:solidFill>
                <a:effectLst>
                  <a:outerShdw blurRad="38100" dist="38100" dir="2700000" algn="tl">
                    <a:srgbClr val="000000"/>
                  </a:outerShdw>
                </a:effectLst>
                <a:latin typeface="Comic Sans MS" charset="0"/>
                <a:cs typeface="Lucida Sans Unicode" charset="0"/>
              </a:rPr>
              <a:t> nuclear: </a:t>
            </a:r>
            <a:r>
              <a:rPr lang="en-GB" sz="2000" b="1" i="1" u="sng" dirty="0" err="1">
                <a:solidFill>
                  <a:srgbClr val="FF9900"/>
                </a:solidFill>
                <a:effectLst>
                  <a:outerShdw blurRad="38100" dist="38100" dir="2700000" algn="tl">
                    <a:srgbClr val="000000"/>
                  </a:outerShdw>
                </a:effectLst>
                <a:latin typeface="Comic Sans MS" charset="0"/>
                <a:cs typeface="Lucida Sans Unicode" charset="0"/>
              </a:rPr>
              <a:t>origen</a:t>
            </a:r>
            <a:r>
              <a:rPr lang="en-GB" sz="2000" b="1" i="1" u="sng" dirty="0">
                <a:solidFill>
                  <a:srgbClr val="FF9900"/>
                </a:solidFill>
                <a:effectLst>
                  <a:outerShdw blurRad="38100" dist="38100" dir="2700000" algn="tl">
                    <a:srgbClr val="000000"/>
                  </a:outerShdw>
                </a:effectLst>
                <a:latin typeface="Comic Sans MS" charset="0"/>
                <a:cs typeface="Lucida Sans Unicode" charset="0"/>
              </a:rPr>
              <a:t>, </a:t>
            </a:r>
            <a:r>
              <a:rPr lang="en-GB" sz="2000" b="1" i="1" u="sng" dirty="0" err="1">
                <a:solidFill>
                  <a:srgbClr val="FF9900"/>
                </a:solidFill>
                <a:effectLst>
                  <a:outerShdw blurRad="38100" dist="38100" dir="2700000" algn="tl">
                    <a:srgbClr val="000000"/>
                  </a:outerShdw>
                </a:effectLst>
                <a:latin typeface="Comic Sans MS" charset="0"/>
                <a:cs typeface="Lucida Sans Unicode" charset="0"/>
              </a:rPr>
              <a:t>tipos</a:t>
            </a:r>
            <a:r>
              <a:rPr lang="en-GB" sz="2000" b="1" i="1" u="sng" dirty="0">
                <a:solidFill>
                  <a:srgbClr val="FF9900"/>
                </a:solidFill>
                <a:effectLst>
                  <a:outerShdw blurRad="38100" dist="38100" dir="2700000" algn="tl">
                    <a:srgbClr val="000000"/>
                  </a:outerShdw>
                </a:effectLst>
                <a:latin typeface="Comic Sans MS" charset="0"/>
                <a:cs typeface="Lucida Sans Unicode" charset="0"/>
              </a:rPr>
              <a:t> y </a:t>
            </a:r>
            <a:r>
              <a:rPr lang="en-GB" sz="2000" b="1" i="1" u="sng" dirty="0" err="1">
                <a:solidFill>
                  <a:srgbClr val="FF9900"/>
                </a:solidFill>
                <a:effectLst>
                  <a:outerShdw blurRad="38100" dist="38100" dir="2700000" algn="tl">
                    <a:srgbClr val="000000"/>
                  </a:outerShdw>
                </a:effectLst>
                <a:latin typeface="Comic Sans MS" charset="0"/>
                <a:cs typeface="Lucida Sans Unicode" charset="0"/>
              </a:rPr>
              <a:t>explotación</a:t>
            </a:r>
            <a:r>
              <a:rPr lang="en-GB" sz="2000" b="1" i="1" u="sng" dirty="0">
                <a:solidFill>
                  <a:srgbClr val="FF9900"/>
                </a:solidFill>
                <a:effectLst>
                  <a:outerShdw blurRad="38100" dist="38100" dir="2700000" algn="tl">
                    <a:srgbClr val="000000"/>
                  </a:outerShdw>
                </a:effectLst>
                <a:latin typeface="Comic Sans MS" charset="0"/>
                <a:cs typeface="Lucida Sans Unicode" charset="0"/>
              </a:rPr>
              <a:t>. La </a:t>
            </a:r>
            <a:r>
              <a:rPr lang="en-GB" sz="2000" b="1" i="1" u="sng" dirty="0" err="1">
                <a:solidFill>
                  <a:srgbClr val="FF9900"/>
                </a:solidFill>
                <a:effectLst>
                  <a:outerShdw blurRad="38100" dist="38100" dir="2700000" algn="tl">
                    <a:srgbClr val="000000"/>
                  </a:outerShdw>
                </a:effectLst>
                <a:latin typeface="Comic Sans MS" charset="0"/>
                <a:cs typeface="Lucida Sans Unicode" charset="0"/>
              </a:rPr>
              <a:t>energía</a:t>
            </a:r>
            <a:r>
              <a:rPr lang="en-GB" sz="2000" b="1" i="1" u="sng" dirty="0">
                <a:solidFill>
                  <a:srgbClr val="FF9900"/>
                </a:solidFill>
                <a:effectLst>
                  <a:outerShdw blurRad="38100" dist="38100" dir="2700000" algn="tl">
                    <a:srgbClr val="000000"/>
                  </a:outerShdw>
                </a:effectLst>
                <a:latin typeface="Comic Sans MS" charset="0"/>
                <a:cs typeface="Lucida Sans Unicode" charset="0"/>
              </a:rPr>
              <a:t> </a:t>
            </a:r>
            <a:r>
              <a:rPr lang="en-GB" sz="2000" b="1" i="1" u="sng" dirty="0" err="1">
                <a:solidFill>
                  <a:srgbClr val="FF9900"/>
                </a:solidFill>
                <a:effectLst>
                  <a:outerShdw blurRad="38100" dist="38100" dir="2700000" algn="tl">
                    <a:srgbClr val="000000"/>
                  </a:outerShdw>
                </a:effectLst>
                <a:latin typeface="Comic Sans MS" charset="0"/>
                <a:cs typeface="Lucida Sans Unicode" charset="0"/>
              </a:rPr>
              <a:t>geotérmica</a:t>
            </a:r>
            <a:r>
              <a:rPr lang="en-GB" sz="2000" b="1" i="1" u="sng" dirty="0">
                <a:solidFill>
                  <a:srgbClr val="FF9900"/>
                </a:solidFill>
                <a:effectLst>
                  <a:outerShdw blurRad="38100" dist="38100" dir="2700000" algn="tl">
                    <a:srgbClr val="000000"/>
                  </a:outerShdw>
                </a:effectLst>
                <a:latin typeface="Comic Sans MS" charset="0"/>
                <a:cs typeface="Lucida Sans Unicode" charset="0"/>
              </a:rPr>
              <a:t>: </a:t>
            </a:r>
            <a:r>
              <a:rPr lang="en-GB" sz="2000" b="1" i="1" u="sng" dirty="0" err="1">
                <a:solidFill>
                  <a:srgbClr val="FF9900"/>
                </a:solidFill>
                <a:effectLst>
                  <a:outerShdw blurRad="38100" dist="38100" dir="2700000" algn="tl">
                    <a:srgbClr val="000000"/>
                  </a:outerShdw>
                </a:effectLst>
                <a:latin typeface="Comic Sans MS" charset="0"/>
                <a:cs typeface="Lucida Sans Unicode" charset="0"/>
              </a:rPr>
              <a:t>origen</a:t>
            </a:r>
            <a:r>
              <a:rPr lang="en-GB" sz="2000" b="1" i="1" u="sng" dirty="0">
                <a:solidFill>
                  <a:srgbClr val="FF9900"/>
                </a:solidFill>
                <a:effectLst>
                  <a:outerShdw blurRad="38100" dist="38100" dir="2700000" algn="tl">
                    <a:srgbClr val="000000"/>
                  </a:outerShdw>
                </a:effectLst>
                <a:latin typeface="Comic Sans MS" charset="0"/>
                <a:cs typeface="Lucida Sans Unicode" charset="0"/>
              </a:rPr>
              <a:t> y </a:t>
            </a:r>
            <a:r>
              <a:rPr lang="en-GB" sz="2000" b="1" i="1" u="sng" dirty="0" err="1">
                <a:solidFill>
                  <a:srgbClr val="FF9900"/>
                </a:solidFill>
                <a:effectLst>
                  <a:outerShdw blurRad="38100" dist="38100" dir="2700000" algn="tl">
                    <a:srgbClr val="000000"/>
                  </a:outerShdw>
                </a:effectLst>
                <a:latin typeface="Comic Sans MS" charset="0"/>
                <a:cs typeface="Lucida Sans Unicode" charset="0"/>
              </a:rPr>
              <a:t>áreas</a:t>
            </a:r>
            <a:r>
              <a:rPr lang="en-GB" sz="2000" b="1" i="1" u="sng" dirty="0">
                <a:solidFill>
                  <a:srgbClr val="FF9900"/>
                </a:solidFill>
                <a:effectLst>
                  <a:outerShdw blurRad="38100" dist="38100" dir="2700000" algn="tl">
                    <a:srgbClr val="000000"/>
                  </a:outerShdw>
                </a:effectLst>
                <a:latin typeface="Comic Sans MS" charset="0"/>
                <a:cs typeface="Lucida Sans Unicode" charset="0"/>
              </a:rPr>
              <a:t> </a:t>
            </a:r>
            <a:r>
              <a:rPr lang="en-GB" sz="2000" b="1" i="1" u="sng" dirty="0" err="1">
                <a:solidFill>
                  <a:srgbClr val="FF9900"/>
                </a:solidFill>
                <a:effectLst>
                  <a:outerShdw blurRad="38100" dist="38100" dir="2700000" algn="tl">
                    <a:srgbClr val="000000"/>
                  </a:outerShdw>
                </a:effectLst>
                <a:latin typeface="Comic Sans MS" charset="0"/>
                <a:cs typeface="Lucida Sans Unicode" charset="0"/>
              </a:rPr>
              <a:t>productoras</a:t>
            </a:r>
            <a:r>
              <a:rPr lang="en-GB" sz="2000" b="1" i="1" u="sng" dirty="0">
                <a:solidFill>
                  <a:srgbClr val="FF9900"/>
                </a:solidFill>
                <a:effectLst>
                  <a:outerShdw blurRad="38100" dist="38100" dir="2700000" algn="tl">
                    <a:srgbClr val="000000"/>
                  </a:outerShdw>
                </a:effectLst>
                <a:latin typeface="Comic Sans MS" charset="0"/>
                <a:cs typeface="Lucida Sans Unicode" charset="0"/>
              </a:rPr>
              <a:t> de </a:t>
            </a:r>
            <a:r>
              <a:rPr lang="en-GB" sz="2000" b="1" i="1" u="sng" dirty="0" err="1">
                <a:solidFill>
                  <a:srgbClr val="FF9900"/>
                </a:solidFill>
                <a:effectLst>
                  <a:outerShdw blurRad="38100" dist="38100" dir="2700000" algn="tl">
                    <a:srgbClr val="000000"/>
                  </a:outerShdw>
                </a:effectLst>
                <a:latin typeface="Comic Sans MS" charset="0"/>
                <a:cs typeface="Lucida Sans Unicode" charset="0"/>
              </a:rPr>
              <a:t>energía</a:t>
            </a:r>
            <a:r>
              <a:rPr lang="en-GB" sz="2000" b="1" i="1" u="sng" dirty="0">
                <a:solidFill>
                  <a:srgbClr val="FF9900"/>
                </a:solidFill>
                <a:effectLst>
                  <a:outerShdw blurRad="38100" dist="38100" dir="2700000" algn="tl">
                    <a:srgbClr val="000000"/>
                  </a:outerShdw>
                </a:effectLst>
                <a:latin typeface="Comic Sans MS" charset="0"/>
                <a:cs typeface="Lucida Sans Unicode" charset="0"/>
              </a:rPr>
              <a:t> </a:t>
            </a:r>
            <a:r>
              <a:rPr lang="en-GB" sz="2000" b="1" i="1" u="sng" dirty="0" err="1">
                <a:solidFill>
                  <a:srgbClr val="FF9900"/>
                </a:solidFill>
                <a:effectLst>
                  <a:outerShdw blurRad="38100" dist="38100" dir="2700000" algn="tl">
                    <a:srgbClr val="000000"/>
                  </a:outerShdw>
                </a:effectLst>
                <a:latin typeface="Comic Sans MS" charset="0"/>
                <a:cs typeface="Lucida Sans Unicode" charset="0"/>
              </a:rPr>
              <a:t>geotérmica</a:t>
            </a:r>
            <a:r>
              <a:rPr lang="en-GB" sz="2000" b="1" i="1" u="sng" dirty="0">
                <a:solidFill>
                  <a:srgbClr val="FF9900"/>
                </a:solidFill>
                <a:effectLst>
                  <a:outerShdw blurRad="38100" dist="38100" dir="2700000" algn="tl">
                    <a:srgbClr val="000000"/>
                  </a:outerShdw>
                </a:effectLst>
                <a:latin typeface="Comic Sans MS" charset="0"/>
                <a:cs typeface="Lucida Sans Unicode" charset="0"/>
              </a:rPr>
              <a:t> en </a:t>
            </a:r>
            <a:r>
              <a:rPr lang="en-GB" sz="2000" b="1" i="1" u="sng" dirty="0" err="1">
                <a:solidFill>
                  <a:srgbClr val="FF9900"/>
                </a:solidFill>
                <a:effectLst>
                  <a:outerShdw blurRad="38100" dist="38100" dir="2700000" algn="tl">
                    <a:srgbClr val="000000"/>
                  </a:outerShdw>
                </a:effectLst>
                <a:latin typeface="Comic Sans MS" charset="0"/>
                <a:cs typeface="Lucida Sans Unicode" charset="0"/>
              </a:rPr>
              <a:t>España</a:t>
            </a:r>
            <a:r>
              <a:rPr lang="en-GB" sz="2000" b="1" i="1" u="sng" dirty="0">
                <a:solidFill>
                  <a:srgbClr val="FF9900"/>
                </a:solidFill>
                <a:effectLst>
                  <a:outerShdw blurRad="38100" dist="38100" dir="2700000" algn="tl">
                    <a:srgbClr val="000000"/>
                  </a:outerShdw>
                </a:effectLst>
                <a:latin typeface="Comic Sans MS" charset="0"/>
                <a:cs typeface="Lucida Sans Unicode" charset="0"/>
              </a:rPr>
              <a:t>.</a:t>
            </a:r>
            <a:r>
              <a:rPr lang="en-GB" b="1" i="1" u="sng" dirty="0">
                <a:solidFill>
                  <a:srgbClr val="FFFFFF"/>
                </a:solidFill>
                <a:latin typeface="Verdana" charset="0"/>
                <a:cs typeface="Lucida Sans Unicode" charset="0"/>
              </a:rPr>
              <a:t> </a:t>
            </a:r>
          </a:p>
        </p:txBody>
      </p:sp>
      <p:sp>
        <p:nvSpPr>
          <p:cNvPr id="33799" name="Rectangle 7"/>
          <p:cNvSpPr>
            <a:spLocks noChangeArrowheads="1"/>
          </p:cNvSpPr>
          <p:nvPr/>
        </p:nvSpPr>
        <p:spPr bwMode="auto">
          <a:xfrm>
            <a:off x="499485" y="1482148"/>
            <a:ext cx="4608512" cy="169277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nSpc>
                <a:spcPct val="100000"/>
              </a:lnSpc>
              <a:buClr>
                <a:srgbClr val="FF9900"/>
              </a:buClr>
              <a:buFont typeface="Comic Sans MS" charset="0"/>
              <a:buNone/>
              <a:defRPr/>
            </a:pPr>
            <a:r>
              <a:rPr lang="en-GB" sz="2400" b="1" i="1" u="sng" dirty="0">
                <a:solidFill>
                  <a:srgbClr val="FF9900"/>
                </a:solidFill>
                <a:effectLst>
                  <a:outerShdw blurRad="38100" dist="38100" dir="2700000" algn="tl">
                    <a:srgbClr val="000000"/>
                  </a:outerShdw>
                </a:effectLst>
                <a:cs typeface="Lucida Sans Unicode" charset="0"/>
              </a:rPr>
              <a:t>6.1- </a:t>
            </a:r>
            <a:r>
              <a:rPr lang="en-GB" sz="2400" b="1" i="1" u="sng" dirty="0" err="1">
                <a:solidFill>
                  <a:srgbClr val="FF9900"/>
                </a:solidFill>
                <a:effectLst>
                  <a:outerShdw blurRad="38100" dist="38100" dir="2700000" algn="tl">
                    <a:srgbClr val="000000"/>
                  </a:outerShdw>
                </a:effectLst>
                <a:cs typeface="Lucida Sans Unicode" charset="0"/>
              </a:rPr>
              <a:t>Recursos</a:t>
            </a:r>
            <a:r>
              <a:rPr lang="en-GB" sz="2400" b="1" i="1" u="sng" dirty="0">
                <a:solidFill>
                  <a:srgbClr val="FF9900"/>
                </a:solidFill>
                <a:effectLst>
                  <a:outerShdw blurRad="38100" dist="38100" dir="2700000" algn="tl">
                    <a:srgbClr val="000000"/>
                  </a:outerShdw>
                </a:effectLst>
                <a:cs typeface="Lucida Sans Unicode" charset="0"/>
              </a:rPr>
              <a:t> </a:t>
            </a:r>
            <a:r>
              <a:rPr lang="en-GB" sz="2400" b="1" i="1" u="sng" dirty="0" err="1">
                <a:solidFill>
                  <a:srgbClr val="FF9900"/>
                </a:solidFill>
                <a:effectLst>
                  <a:outerShdw blurRad="38100" dist="38100" dir="2700000" algn="tl">
                    <a:srgbClr val="000000"/>
                  </a:outerShdw>
                </a:effectLst>
                <a:cs typeface="Lucida Sans Unicode" charset="0"/>
              </a:rPr>
              <a:t>minerales</a:t>
            </a:r>
            <a:r>
              <a:rPr lang="en-GB" sz="2400" b="1" i="1" u="sng" dirty="0">
                <a:solidFill>
                  <a:srgbClr val="FF9900"/>
                </a:solidFill>
                <a:effectLst>
                  <a:outerShdw blurRad="38100" dist="38100" dir="2700000" algn="tl">
                    <a:srgbClr val="000000"/>
                  </a:outerShdw>
                </a:effectLst>
                <a:cs typeface="Lucida Sans Unicode" charset="0"/>
              </a:rPr>
              <a:t>.</a:t>
            </a:r>
            <a:r>
              <a:rPr lang="en-GB" b="1" i="1" u="sng" dirty="0">
                <a:solidFill>
                  <a:srgbClr val="FF9900"/>
                </a:solidFill>
                <a:effectLst>
                  <a:outerShdw blurRad="38100" dist="38100" dir="2700000" algn="tl">
                    <a:srgbClr val="000000"/>
                  </a:outerShdw>
                </a:effectLst>
                <a:cs typeface="Lucida Sans Unicode" charset="0"/>
              </a:rPr>
              <a:t> </a:t>
            </a:r>
            <a:r>
              <a:rPr lang="en-GB" sz="2000" b="1" i="1" u="sng" dirty="0" err="1">
                <a:solidFill>
                  <a:srgbClr val="FF9900"/>
                </a:solidFill>
                <a:effectLst>
                  <a:outerShdw blurRad="38100" dist="38100" dir="2700000" algn="tl">
                    <a:srgbClr val="000000"/>
                  </a:outerShdw>
                </a:effectLst>
                <a:cs typeface="Lucida Sans Unicode" charset="0"/>
              </a:rPr>
              <a:t>Relación</a:t>
            </a:r>
            <a:r>
              <a:rPr lang="en-GB" sz="2000" b="1" i="1" u="sng" dirty="0">
                <a:solidFill>
                  <a:srgbClr val="FF9900"/>
                </a:solidFill>
                <a:effectLst>
                  <a:outerShdw blurRad="38100" dist="38100" dir="2700000" algn="tl">
                    <a:srgbClr val="000000"/>
                  </a:outerShdw>
                </a:effectLst>
                <a:cs typeface="Lucida Sans Unicode" charset="0"/>
              </a:rPr>
              <a:t> entre </a:t>
            </a:r>
            <a:r>
              <a:rPr lang="en-GB" sz="2000" b="1" i="1" u="sng" dirty="0" err="1">
                <a:solidFill>
                  <a:srgbClr val="FF9900"/>
                </a:solidFill>
                <a:effectLst>
                  <a:outerShdw blurRad="38100" dist="38100" dir="2700000" algn="tl">
                    <a:srgbClr val="000000"/>
                  </a:outerShdw>
                </a:effectLst>
                <a:cs typeface="Lucida Sans Unicode" charset="0"/>
              </a:rPr>
              <a:t>recurso</a:t>
            </a:r>
            <a:r>
              <a:rPr lang="en-GB" sz="2000" b="1" i="1" u="sng" dirty="0">
                <a:solidFill>
                  <a:srgbClr val="FF9900"/>
                </a:solidFill>
                <a:effectLst>
                  <a:outerShdw blurRad="38100" dist="38100" dir="2700000" algn="tl">
                    <a:srgbClr val="000000"/>
                  </a:outerShdw>
                </a:effectLst>
                <a:cs typeface="Lucida Sans Unicode" charset="0"/>
              </a:rPr>
              <a:t> y </a:t>
            </a:r>
            <a:r>
              <a:rPr lang="en-GB" sz="2000" b="1" i="1" u="sng" dirty="0" err="1">
                <a:solidFill>
                  <a:srgbClr val="FF9900"/>
                </a:solidFill>
                <a:effectLst>
                  <a:outerShdw blurRad="38100" dist="38100" dir="2700000" algn="tl">
                    <a:srgbClr val="000000"/>
                  </a:outerShdw>
                </a:effectLst>
                <a:cs typeface="Lucida Sans Unicode" charset="0"/>
              </a:rPr>
              <a:t>reserva</a:t>
            </a:r>
            <a:r>
              <a:rPr lang="en-GB" sz="2000" b="1" i="1" u="sng" dirty="0">
                <a:solidFill>
                  <a:srgbClr val="FF9900"/>
                </a:solidFill>
                <a:effectLst>
                  <a:outerShdw blurRad="38100" dist="38100" dir="2700000" algn="tl">
                    <a:srgbClr val="000000"/>
                  </a:outerShdw>
                </a:effectLst>
                <a:cs typeface="Lucida Sans Unicode" charset="0"/>
              </a:rPr>
              <a:t>. Origen del </a:t>
            </a:r>
            <a:r>
              <a:rPr lang="en-GB" sz="2000" b="1" i="1" u="sng" dirty="0" err="1">
                <a:solidFill>
                  <a:srgbClr val="FF9900"/>
                </a:solidFill>
                <a:effectLst>
                  <a:outerShdw blurRad="38100" dist="38100" dir="2700000" algn="tl">
                    <a:srgbClr val="000000"/>
                  </a:outerShdw>
                </a:effectLst>
                <a:cs typeface="Lucida Sans Unicode" charset="0"/>
              </a:rPr>
              <a:t>recurso</a:t>
            </a:r>
            <a:r>
              <a:rPr lang="en-GB" sz="2000" b="1" i="1" u="sng" dirty="0">
                <a:solidFill>
                  <a:srgbClr val="FF9900"/>
                </a:solidFill>
                <a:effectLst>
                  <a:outerShdw blurRad="38100" dist="38100" dir="2700000" algn="tl">
                    <a:srgbClr val="000000"/>
                  </a:outerShdw>
                </a:effectLst>
                <a:cs typeface="Lucida Sans Unicode" charset="0"/>
              </a:rPr>
              <a:t>. </a:t>
            </a:r>
            <a:r>
              <a:rPr lang="en-GB" sz="2000" b="1" i="1" u="sng" dirty="0" err="1">
                <a:solidFill>
                  <a:srgbClr val="FF9900"/>
                </a:solidFill>
                <a:effectLst>
                  <a:outerShdw blurRad="38100" dist="38100" dir="2700000" algn="tl">
                    <a:srgbClr val="000000"/>
                  </a:outerShdw>
                </a:effectLst>
                <a:cs typeface="Lucida Sans Unicode" charset="0"/>
              </a:rPr>
              <a:t>Yacimientos</a:t>
            </a:r>
            <a:r>
              <a:rPr lang="en-GB" sz="2000" b="1" i="1" u="sng" dirty="0">
                <a:solidFill>
                  <a:srgbClr val="FF9900"/>
                </a:solidFill>
                <a:effectLst>
                  <a:outerShdw blurRad="38100" dist="38100" dir="2700000" algn="tl">
                    <a:srgbClr val="000000"/>
                  </a:outerShdw>
                </a:effectLst>
                <a:cs typeface="Lucida Sans Unicode" charset="0"/>
              </a:rPr>
              <a:t> </a:t>
            </a:r>
            <a:r>
              <a:rPr lang="en-GB" sz="2000" b="1" i="1" u="sng" dirty="0" err="1">
                <a:solidFill>
                  <a:srgbClr val="FF9900"/>
                </a:solidFill>
                <a:effectLst>
                  <a:outerShdw blurRad="38100" dist="38100" dir="2700000" algn="tl">
                    <a:srgbClr val="000000"/>
                  </a:outerShdw>
                </a:effectLst>
                <a:cs typeface="Lucida Sans Unicode" charset="0"/>
              </a:rPr>
              <a:t>minerales</a:t>
            </a:r>
            <a:r>
              <a:rPr lang="en-GB" sz="2000" b="1" i="1" u="sng" dirty="0">
                <a:solidFill>
                  <a:srgbClr val="FF9900"/>
                </a:solidFill>
                <a:effectLst>
                  <a:outerShdw blurRad="38100" dist="38100" dir="2700000" algn="tl">
                    <a:srgbClr val="000000"/>
                  </a:outerShdw>
                </a:effectLst>
                <a:cs typeface="Lucida Sans Unicode" charset="0"/>
              </a:rPr>
              <a:t>: </a:t>
            </a:r>
            <a:r>
              <a:rPr lang="en-GB" sz="2000" b="1" i="1" u="sng" dirty="0" err="1">
                <a:solidFill>
                  <a:srgbClr val="FF9900"/>
                </a:solidFill>
                <a:effectLst>
                  <a:outerShdw blurRad="38100" dist="38100" dir="2700000" algn="tl">
                    <a:srgbClr val="000000"/>
                  </a:outerShdw>
                </a:effectLst>
                <a:cs typeface="Lucida Sans Unicode" charset="0"/>
              </a:rPr>
              <a:t>yacimientos</a:t>
            </a:r>
            <a:r>
              <a:rPr lang="en-GB" sz="2000" b="1" i="1" u="sng" dirty="0">
                <a:solidFill>
                  <a:srgbClr val="FF9900"/>
                </a:solidFill>
                <a:effectLst>
                  <a:outerShdw blurRad="38100" dist="38100" dir="2700000" algn="tl">
                    <a:srgbClr val="000000"/>
                  </a:outerShdw>
                </a:effectLst>
                <a:cs typeface="Lucida Sans Unicode" charset="0"/>
              </a:rPr>
              <a:t> </a:t>
            </a:r>
            <a:r>
              <a:rPr lang="en-GB" sz="2000" b="1" i="1" u="sng" dirty="0" err="1">
                <a:solidFill>
                  <a:srgbClr val="FF9900"/>
                </a:solidFill>
                <a:effectLst>
                  <a:outerShdw blurRad="38100" dist="38100" dir="2700000" algn="tl">
                    <a:srgbClr val="000000"/>
                  </a:outerShdw>
                </a:effectLst>
                <a:cs typeface="Lucida Sans Unicode" charset="0"/>
              </a:rPr>
              <a:t>sedimentarios</a:t>
            </a:r>
            <a:r>
              <a:rPr lang="en-GB" sz="2000" b="1" i="1" u="sng" dirty="0">
                <a:solidFill>
                  <a:srgbClr val="FF9900"/>
                </a:solidFill>
                <a:effectLst>
                  <a:outerShdw blurRad="38100" dist="38100" dir="2700000" algn="tl">
                    <a:srgbClr val="000000"/>
                  </a:outerShdw>
                </a:effectLst>
                <a:cs typeface="Lucida Sans Unicode" charset="0"/>
              </a:rPr>
              <a:t> y </a:t>
            </a:r>
            <a:r>
              <a:rPr lang="en-GB" sz="2000" b="1" i="1" u="sng" dirty="0" err="1">
                <a:solidFill>
                  <a:srgbClr val="FF9900"/>
                </a:solidFill>
                <a:effectLst>
                  <a:outerShdw blurRad="38100" dist="38100" dir="2700000" algn="tl">
                    <a:srgbClr val="000000"/>
                  </a:outerShdw>
                </a:effectLst>
                <a:cs typeface="Lucida Sans Unicode" charset="0"/>
              </a:rPr>
              <a:t>yacimientos</a:t>
            </a:r>
            <a:r>
              <a:rPr lang="en-GB" sz="2000" b="1" i="1" u="sng" dirty="0">
                <a:solidFill>
                  <a:srgbClr val="FF9900"/>
                </a:solidFill>
                <a:effectLst>
                  <a:outerShdw blurRad="38100" dist="38100" dir="2700000" algn="tl">
                    <a:srgbClr val="000000"/>
                  </a:outerShdw>
                </a:effectLst>
                <a:cs typeface="Lucida Sans Unicode" charset="0"/>
              </a:rPr>
              <a:t> </a:t>
            </a:r>
            <a:r>
              <a:rPr lang="en-GB" sz="2000" b="1" i="1" u="sng" dirty="0" err="1">
                <a:solidFill>
                  <a:srgbClr val="FF9900"/>
                </a:solidFill>
                <a:effectLst>
                  <a:outerShdw blurRad="38100" dist="38100" dir="2700000" algn="tl">
                    <a:srgbClr val="000000"/>
                  </a:outerShdw>
                </a:effectLst>
                <a:cs typeface="Lucida Sans Unicode" charset="0"/>
              </a:rPr>
              <a:t>endógenos</a:t>
            </a:r>
            <a:r>
              <a:rPr lang="en-GB" sz="2000" b="1" i="1" u="sng" dirty="0">
                <a:solidFill>
                  <a:srgbClr val="FF9900"/>
                </a:solidFill>
                <a:effectLst>
                  <a:outerShdw blurRad="38100" dist="38100" dir="2700000" algn="tl">
                    <a:srgbClr val="000000"/>
                  </a:outerShdw>
                </a:effectLst>
                <a:cs typeface="Lucida Sans Unicode" charset="0"/>
              </a:rPr>
              <a:t>.</a:t>
            </a:r>
            <a:r>
              <a:rPr lang="en-GB" dirty="0">
                <a:cs typeface="Lucida Sans Unicode" charset="0"/>
              </a:rPr>
              <a:t> </a:t>
            </a:r>
          </a:p>
        </p:txBody>
      </p:sp>
      <p:pic>
        <p:nvPicPr>
          <p:cNvPr id="60422" name="Picture 10" descr="Port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908050"/>
            <a:ext cx="3240088"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3" name="Picture 12" descr="PETROLEO"/>
          <p:cNvPicPr>
            <a:picLocks noChangeAspect="1" noChangeArrowheads="1"/>
          </p:cNvPicPr>
          <p:nvPr/>
        </p:nvPicPr>
        <p:blipFill>
          <a:blip r:embed="rId4">
            <a:extLst>
              <a:ext uri="{28A0092B-C50C-407E-A947-70E740481C1C}">
                <a14:useLocalDpi xmlns:a14="http://schemas.microsoft.com/office/drawing/2010/main" val="0"/>
              </a:ext>
            </a:extLst>
          </a:blip>
          <a:srcRect l="2068" t="8600" r="2068" b="3914"/>
          <a:stretch>
            <a:fillRect/>
          </a:stretch>
        </p:blipFill>
        <p:spPr bwMode="auto">
          <a:xfrm>
            <a:off x="468313" y="3573463"/>
            <a:ext cx="3311525"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5" name="Rectangle 13"/>
          <p:cNvSpPr>
            <a:spLocks noChangeArrowheads="1"/>
          </p:cNvSpPr>
          <p:nvPr/>
        </p:nvSpPr>
        <p:spPr bwMode="auto">
          <a:xfrm>
            <a:off x="395288" y="188913"/>
            <a:ext cx="8458200" cy="593725"/>
          </a:xfrm>
          <a:prstGeom prst="rect">
            <a:avLst/>
          </a:prstGeom>
          <a:solidFill>
            <a:srgbClr val="CC99FF"/>
          </a:solidFill>
          <a:ln w="126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39725" indent="-339725" algn="ctr">
              <a:lnSpc>
                <a:spcPct val="80000"/>
              </a:lnSpc>
              <a:buSzPct val="60000"/>
              <a:buFont typeface="Comic Sans MS"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2000" b="1">
                <a:solidFill>
                  <a:schemeClr val="tx1"/>
                </a:solidFill>
                <a:effectLst>
                  <a:outerShdw blurRad="38100" dist="38100" dir="2700000" algn="tl">
                    <a:srgbClr val="FFFFFF"/>
                  </a:outerShdw>
                </a:effectLst>
                <a:latin typeface="Comic Sans MS" charset="0"/>
                <a:cs typeface="Lucida Sans Unicode" charset="0"/>
              </a:rPr>
              <a:t>2.3. RECURSOS DE LA GEOSFERA. IMPACTOS DE SU EXPLOTACIÓN</a:t>
            </a:r>
          </a:p>
        </p:txBody>
      </p:sp>
    </p:spTree>
    <p:extLst>
      <p:ext uri="{BB962C8B-B14F-4D97-AF65-F5344CB8AC3E}">
        <p14:creationId xmlns:p14="http://schemas.microsoft.com/office/powerpoint/2010/main" val="2769781579"/>
      </p:ext>
    </p:extLst>
  </p:cSld>
  <p:clrMapOvr>
    <a:masterClrMapping/>
  </p:clrMapOvr>
  <p:transition xmlns:p14="http://schemas.microsoft.com/office/powerpoint/2010/main" spd="med">
    <p:pull dir="d"/>
  </p:transition>
  <p:timing>
    <p:tnLst>
      <p:par>
        <p:cTn xmlns:p14="http://schemas.microsoft.com/office/powerpoint/2010/mai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pie de página 4"/>
          <p:cNvSpPr>
            <a:spLocks noGrp="1"/>
          </p:cNvSpPr>
          <p:nvPr>
            <p:ph type="ftr" sz="quarter" idx="11"/>
          </p:nvPr>
        </p:nvSpPr>
        <p:spPr/>
        <p:txBody>
          <a:bodyPr/>
          <a:lstStyle/>
          <a:p>
            <a:pPr>
              <a:defRPr/>
            </a:pPr>
            <a:r>
              <a:rPr lang="en-GB"/>
              <a:t>jmelero              presentaciones CTM II</a:t>
            </a:r>
          </a:p>
        </p:txBody>
      </p:sp>
      <p:sp>
        <p:nvSpPr>
          <p:cNvPr id="9" name="Marcador de número de diapositiva 5"/>
          <p:cNvSpPr>
            <a:spLocks noGrp="1"/>
          </p:cNvSpPr>
          <p:nvPr>
            <p:ph type="sldNum" sz="quarter" idx="12"/>
          </p:nvPr>
        </p:nvSpPr>
        <p:spPr/>
        <p:txBody>
          <a:bodyPr/>
          <a:lstStyle/>
          <a:p>
            <a:pPr>
              <a:defRPr/>
            </a:pPr>
            <a:fld id="{8E4E2BBB-5D77-6749-BEC5-831D051082FD}" type="slidenum">
              <a:rPr lang="en-GB"/>
              <a:pPr>
                <a:defRPr/>
              </a:pPr>
              <a:t>11</a:t>
            </a:fld>
            <a:endParaRPr lang="en-GB"/>
          </a:p>
        </p:txBody>
      </p:sp>
      <p:sp>
        <p:nvSpPr>
          <p:cNvPr id="34818" name="Rectangle 2"/>
          <p:cNvSpPr>
            <a:spLocks noChangeArrowheads="1"/>
          </p:cNvSpPr>
          <p:nvPr/>
        </p:nvSpPr>
        <p:spPr bwMode="auto">
          <a:xfrm>
            <a:off x="468313" y="480498"/>
            <a:ext cx="8280400" cy="12948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spAutoFit/>
          </a:bodyPr>
          <a:lstStyle/>
          <a:p>
            <a:pP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i="1" dirty="0">
                <a:solidFill>
                  <a:srgbClr val="000000"/>
                </a:solidFill>
                <a:effectLst>
                  <a:outerShdw blurRad="38100" dist="38100" dir="2700000" algn="tl">
                    <a:srgbClr val="000000"/>
                  </a:outerShdw>
                </a:effectLst>
                <a:latin typeface="Comic Sans MS" charset="0"/>
                <a:cs typeface="Lucida Sans Unicode" charset="0"/>
              </a:rPr>
              <a:t>   </a:t>
            </a:r>
            <a:r>
              <a:rPr lang="en-GB" sz="1500" i="1" dirty="0">
                <a:solidFill>
                  <a:srgbClr val="000000"/>
                </a:solidFill>
                <a:effectLst>
                  <a:outerShdw blurRad="38100" dist="38100" dir="2700000" algn="tl">
                    <a:srgbClr val="000000"/>
                  </a:outerShdw>
                </a:effectLst>
                <a:latin typeface="Comic Sans MS" charset="0"/>
                <a:cs typeface="Lucida Sans Unicode" charset="0"/>
              </a:rPr>
              <a:t>En </a:t>
            </a:r>
            <a:r>
              <a:rPr lang="en-GB" sz="1500" i="1" dirty="0" err="1">
                <a:solidFill>
                  <a:srgbClr val="000000"/>
                </a:solidFill>
                <a:effectLst>
                  <a:outerShdw blurRad="38100" dist="38100" dir="2700000" algn="tl">
                    <a:srgbClr val="000000"/>
                  </a:outerShdw>
                </a:effectLst>
                <a:latin typeface="Comic Sans MS" charset="0"/>
                <a:cs typeface="Lucida Sans Unicode" charset="0"/>
              </a:rPr>
              <a:t>este</a:t>
            </a:r>
            <a:r>
              <a:rPr lang="en-GB" sz="1500" i="1" dirty="0">
                <a:solidFill>
                  <a:srgbClr val="000000"/>
                </a:solidFill>
                <a:effectLst>
                  <a:outerShdw blurRad="38100" dist="38100" dir="2700000" algn="tl">
                    <a:srgbClr val="000000"/>
                  </a:outerShdw>
                </a:effectLst>
                <a:latin typeface="Comic Sans MS" charset="0"/>
                <a:cs typeface="Lucida Sans Unicode" charset="0"/>
              </a:rPr>
              <a:t> </a:t>
            </a:r>
            <a:r>
              <a:rPr lang="en-GB" sz="1500" i="1" dirty="0" err="1">
                <a:solidFill>
                  <a:srgbClr val="000000"/>
                </a:solidFill>
                <a:effectLst>
                  <a:outerShdw blurRad="38100" dist="38100" dir="2700000" algn="tl">
                    <a:srgbClr val="000000"/>
                  </a:outerShdw>
                </a:effectLst>
                <a:latin typeface="Comic Sans MS" charset="0"/>
                <a:cs typeface="Lucida Sans Unicode" charset="0"/>
              </a:rPr>
              <a:t>apartado</a:t>
            </a:r>
            <a:r>
              <a:rPr lang="en-GB" sz="1500" i="1" dirty="0">
                <a:solidFill>
                  <a:srgbClr val="000000"/>
                </a:solidFill>
                <a:effectLst>
                  <a:outerShdw blurRad="38100" dist="38100" dir="2700000" algn="tl">
                    <a:srgbClr val="000000"/>
                  </a:outerShdw>
                </a:effectLst>
                <a:latin typeface="Comic Sans MS" charset="0"/>
                <a:cs typeface="Lucida Sans Unicode" charset="0"/>
              </a:rPr>
              <a:t> </a:t>
            </a:r>
            <a:r>
              <a:rPr lang="en-GB" sz="1500" i="1" dirty="0" err="1">
                <a:solidFill>
                  <a:srgbClr val="000000"/>
                </a:solidFill>
                <a:effectLst>
                  <a:outerShdw blurRad="38100" dist="38100" dir="2700000" algn="tl">
                    <a:srgbClr val="000000"/>
                  </a:outerShdw>
                </a:effectLst>
                <a:latin typeface="Comic Sans MS" charset="0"/>
                <a:cs typeface="Lucida Sans Unicode" charset="0"/>
              </a:rPr>
              <a:t>incluiremos</a:t>
            </a:r>
            <a:r>
              <a:rPr lang="en-GB" sz="1500" i="1" dirty="0">
                <a:solidFill>
                  <a:srgbClr val="000000"/>
                </a:solidFill>
                <a:effectLst>
                  <a:outerShdw blurRad="38100" dist="38100" dir="2700000" algn="tl">
                    <a:srgbClr val="000000"/>
                  </a:outerShdw>
                </a:effectLst>
                <a:latin typeface="Comic Sans MS" charset="0"/>
                <a:cs typeface="Lucida Sans Unicode" charset="0"/>
              </a:rPr>
              <a:t> </a:t>
            </a:r>
            <a:r>
              <a:rPr lang="en-GB" sz="1500" i="1" dirty="0" err="1">
                <a:solidFill>
                  <a:srgbClr val="000000"/>
                </a:solidFill>
                <a:effectLst>
                  <a:outerShdw blurRad="38100" dist="38100" dir="2700000" algn="tl">
                    <a:srgbClr val="000000"/>
                  </a:outerShdw>
                </a:effectLst>
                <a:latin typeface="Comic Sans MS" charset="0"/>
                <a:cs typeface="Lucida Sans Unicode" charset="0"/>
              </a:rPr>
              <a:t>todos</a:t>
            </a:r>
            <a:r>
              <a:rPr lang="en-GB" sz="1500" i="1" dirty="0">
                <a:solidFill>
                  <a:srgbClr val="000000"/>
                </a:solidFill>
                <a:effectLst>
                  <a:outerShdw blurRad="38100" dist="38100" dir="2700000" algn="tl">
                    <a:srgbClr val="000000"/>
                  </a:outerShdw>
                </a:effectLst>
                <a:latin typeface="Comic Sans MS" charset="0"/>
                <a:cs typeface="Lucida Sans Unicode" charset="0"/>
              </a:rPr>
              <a:t> los </a:t>
            </a:r>
            <a:r>
              <a:rPr lang="en-GB" sz="1500" i="1" dirty="0" err="1">
                <a:solidFill>
                  <a:srgbClr val="000000"/>
                </a:solidFill>
                <a:effectLst>
                  <a:outerShdw blurRad="38100" dist="38100" dir="2700000" algn="tl">
                    <a:srgbClr val="000000"/>
                  </a:outerShdw>
                </a:effectLst>
                <a:latin typeface="Comic Sans MS" charset="0"/>
                <a:cs typeface="Lucida Sans Unicode" charset="0"/>
              </a:rPr>
              <a:t>recursos</a:t>
            </a:r>
            <a:r>
              <a:rPr lang="en-GB" sz="1500" i="1" dirty="0">
                <a:solidFill>
                  <a:srgbClr val="000000"/>
                </a:solidFill>
                <a:effectLst>
                  <a:outerShdw blurRad="38100" dist="38100" dir="2700000" algn="tl">
                    <a:srgbClr val="000000"/>
                  </a:outerShdw>
                </a:effectLst>
                <a:latin typeface="Comic Sans MS" charset="0"/>
                <a:cs typeface="Lucida Sans Unicode" charset="0"/>
              </a:rPr>
              <a:t> </a:t>
            </a:r>
            <a:r>
              <a:rPr lang="en-GB" sz="1500" i="1" dirty="0" err="1">
                <a:solidFill>
                  <a:srgbClr val="000000"/>
                </a:solidFill>
                <a:effectLst>
                  <a:outerShdw blurRad="38100" dist="38100" dir="2700000" algn="tl">
                    <a:srgbClr val="000000"/>
                  </a:outerShdw>
                </a:effectLst>
                <a:latin typeface="Comic Sans MS" charset="0"/>
                <a:cs typeface="Lucida Sans Unicode" charset="0"/>
              </a:rPr>
              <a:t>que</a:t>
            </a:r>
            <a:r>
              <a:rPr lang="en-GB" sz="1500" i="1" dirty="0">
                <a:solidFill>
                  <a:srgbClr val="000000"/>
                </a:solidFill>
                <a:effectLst>
                  <a:outerShdw blurRad="38100" dist="38100" dir="2700000" algn="tl">
                    <a:srgbClr val="000000"/>
                  </a:outerShdw>
                </a:effectLst>
                <a:latin typeface="Comic Sans MS" charset="0"/>
                <a:cs typeface="Lucida Sans Unicode" charset="0"/>
              </a:rPr>
              <a:t> se </a:t>
            </a:r>
            <a:r>
              <a:rPr lang="en-GB" sz="1500" i="1" dirty="0" err="1">
                <a:solidFill>
                  <a:srgbClr val="000000"/>
                </a:solidFill>
                <a:effectLst>
                  <a:outerShdw blurRad="38100" dist="38100" dir="2700000" algn="tl">
                    <a:srgbClr val="000000"/>
                  </a:outerShdw>
                </a:effectLst>
                <a:latin typeface="Comic Sans MS" charset="0"/>
                <a:cs typeface="Lucida Sans Unicode" charset="0"/>
              </a:rPr>
              <a:t>pueden</a:t>
            </a:r>
            <a:r>
              <a:rPr lang="en-GB" sz="1500" i="1" dirty="0">
                <a:solidFill>
                  <a:srgbClr val="000000"/>
                </a:solidFill>
                <a:effectLst>
                  <a:outerShdw blurRad="38100" dist="38100" dir="2700000" algn="tl">
                    <a:srgbClr val="000000"/>
                  </a:outerShdw>
                </a:effectLst>
                <a:latin typeface="Comic Sans MS" charset="0"/>
                <a:cs typeface="Lucida Sans Unicode" charset="0"/>
              </a:rPr>
              <a:t> </a:t>
            </a:r>
            <a:r>
              <a:rPr lang="en-GB" sz="1500" i="1" dirty="0" err="1">
                <a:solidFill>
                  <a:srgbClr val="000000"/>
                </a:solidFill>
                <a:effectLst>
                  <a:outerShdw blurRad="38100" dist="38100" dir="2700000" algn="tl">
                    <a:srgbClr val="000000"/>
                  </a:outerShdw>
                </a:effectLst>
                <a:latin typeface="Comic Sans MS" charset="0"/>
                <a:cs typeface="Lucida Sans Unicode" charset="0"/>
              </a:rPr>
              <a:t>obtener</a:t>
            </a:r>
            <a:r>
              <a:rPr lang="en-GB" sz="1500" i="1" dirty="0">
                <a:solidFill>
                  <a:srgbClr val="000000"/>
                </a:solidFill>
                <a:effectLst>
                  <a:outerShdw blurRad="38100" dist="38100" dir="2700000" algn="tl">
                    <a:srgbClr val="000000"/>
                  </a:outerShdw>
                </a:effectLst>
                <a:latin typeface="Comic Sans MS" charset="0"/>
                <a:cs typeface="Lucida Sans Unicode" charset="0"/>
              </a:rPr>
              <a:t> de la </a:t>
            </a:r>
            <a:r>
              <a:rPr lang="en-GB" sz="1500" i="1" dirty="0" err="1">
                <a:solidFill>
                  <a:srgbClr val="000000"/>
                </a:solidFill>
                <a:effectLst>
                  <a:outerShdw blurRad="38100" dist="38100" dir="2700000" algn="tl">
                    <a:srgbClr val="000000"/>
                  </a:outerShdw>
                </a:effectLst>
                <a:latin typeface="Comic Sans MS" charset="0"/>
                <a:cs typeface="Lucida Sans Unicode" charset="0"/>
              </a:rPr>
              <a:t>geosfera</a:t>
            </a:r>
            <a:r>
              <a:rPr lang="en-GB" sz="1500" i="1" dirty="0">
                <a:solidFill>
                  <a:srgbClr val="000000"/>
                </a:solidFill>
                <a:effectLst>
                  <a:outerShdw blurRad="38100" dist="38100" dir="2700000" algn="tl">
                    <a:srgbClr val="000000"/>
                  </a:outerShdw>
                </a:effectLst>
                <a:latin typeface="Comic Sans MS" charset="0"/>
                <a:cs typeface="Lucida Sans Unicode" charset="0"/>
              </a:rPr>
              <a:t> (</a:t>
            </a:r>
            <a:r>
              <a:rPr lang="en-GB" sz="1500" i="1" dirty="0" err="1">
                <a:solidFill>
                  <a:srgbClr val="000000"/>
                </a:solidFill>
                <a:effectLst>
                  <a:outerShdw blurRad="38100" dist="38100" dir="2700000" algn="tl">
                    <a:srgbClr val="000000"/>
                  </a:outerShdw>
                </a:effectLst>
                <a:latin typeface="Comic Sans MS" charset="0"/>
                <a:cs typeface="Lucida Sans Unicode" charset="0"/>
              </a:rPr>
              <a:t>tanto</a:t>
            </a:r>
            <a:r>
              <a:rPr lang="en-GB" sz="1500" i="1" dirty="0">
                <a:solidFill>
                  <a:srgbClr val="000000"/>
                </a:solidFill>
                <a:effectLst>
                  <a:outerShdw blurRad="38100" dist="38100" dir="2700000" algn="tl">
                    <a:srgbClr val="000000"/>
                  </a:outerShdw>
                </a:effectLst>
                <a:latin typeface="Comic Sans MS" charset="0"/>
                <a:cs typeface="Lucida Sans Unicode" charset="0"/>
              </a:rPr>
              <a:t> los </a:t>
            </a:r>
            <a:r>
              <a:rPr lang="en-GB" sz="1500" i="1" dirty="0" err="1">
                <a:solidFill>
                  <a:srgbClr val="000000"/>
                </a:solidFill>
                <a:effectLst>
                  <a:outerShdw blurRad="38100" dist="38100" dir="2700000" algn="tl">
                    <a:srgbClr val="000000"/>
                  </a:outerShdw>
                </a:effectLst>
                <a:latin typeface="Comic Sans MS" charset="0"/>
                <a:cs typeface="Lucida Sans Unicode" charset="0"/>
              </a:rPr>
              <a:t>formados</a:t>
            </a:r>
            <a:r>
              <a:rPr lang="en-GB" sz="1500" i="1" dirty="0">
                <a:solidFill>
                  <a:srgbClr val="000000"/>
                </a:solidFill>
                <a:effectLst>
                  <a:outerShdw blurRad="38100" dist="38100" dir="2700000" algn="tl">
                    <a:srgbClr val="000000"/>
                  </a:outerShdw>
                </a:effectLst>
                <a:latin typeface="Comic Sans MS" charset="0"/>
                <a:cs typeface="Lucida Sans Unicode" charset="0"/>
              </a:rPr>
              <a:t> </a:t>
            </a:r>
            <a:r>
              <a:rPr lang="en-GB" sz="1500" i="1" dirty="0" err="1">
                <a:solidFill>
                  <a:srgbClr val="000000"/>
                </a:solidFill>
                <a:effectLst>
                  <a:outerShdw blurRad="38100" dist="38100" dir="2700000" algn="tl">
                    <a:srgbClr val="000000"/>
                  </a:outerShdw>
                </a:effectLst>
                <a:latin typeface="Comic Sans MS" charset="0"/>
                <a:cs typeface="Lucida Sans Unicode" charset="0"/>
              </a:rPr>
              <a:t>por</a:t>
            </a:r>
            <a:r>
              <a:rPr lang="en-GB" sz="1500" i="1" dirty="0">
                <a:solidFill>
                  <a:srgbClr val="000000"/>
                </a:solidFill>
                <a:effectLst>
                  <a:outerShdw blurRad="38100" dist="38100" dir="2700000" algn="tl">
                    <a:srgbClr val="000000"/>
                  </a:outerShdw>
                </a:effectLst>
                <a:latin typeface="Comic Sans MS" charset="0"/>
                <a:cs typeface="Lucida Sans Unicode" charset="0"/>
              </a:rPr>
              <a:t> </a:t>
            </a:r>
            <a:r>
              <a:rPr lang="en-GB" sz="1500" i="1" dirty="0" err="1">
                <a:solidFill>
                  <a:srgbClr val="000000"/>
                </a:solidFill>
                <a:effectLst>
                  <a:outerShdw blurRad="38100" dist="38100" dir="2700000" algn="tl">
                    <a:srgbClr val="000000"/>
                  </a:outerShdw>
                </a:effectLst>
                <a:latin typeface="Comic Sans MS" charset="0"/>
                <a:cs typeface="Lucida Sans Unicode" charset="0"/>
              </a:rPr>
              <a:t>procesos</a:t>
            </a:r>
            <a:r>
              <a:rPr lang="en-GB" sz="1500" i="1" dirty="0">
                <a:solidFill>
                  <a:srgbClr val="000000"/>
                </a:solidFill>
                <a:effectLst>
                  <a:outerShdw blurRad="38100" dist="38100" dir="2700000" algn="tl">
                    <a:srgbClr val="000000"/>
                  </a:outerShdw>
                </a:effectLst>
                <a:latin typeface="Comic Sans MS" charset="0"/>
                <a:cs typeface="Lucida Sans Unicode" charset="0"/>
              </a:rPr>
              <a:t> </a:t>
            </a:r>
            <a:r>
              <a:rPr lang="en-GB" sz="1500" i="1" dirty="0" err="1">
                <a:solidFill>
                  <a:srgbClr val="000000"/>
                </a:solidFill>
                <a:effectLst>
                  <a:outerShdw blurRad="38100" dist="38100" dir="2700000" algn="tl">
                    <a:srgbClr val="000000"/>
                  </a:outerShdw>
                </a:effectLst>
                <a:latin typeface="Comic Sans MS" charset="0"/>
                <a:cs typeface="Lucida Sans Unicode" charset="0"/>
              </a:rPr>
              <a:t>internos</a:t>
            </a:r>
            <a:r>
              <a:rPr lang="en-GB" sz="1500" i="1" dirty="0">
                <a:solidFill>
                  <a:srgbClr val="000000"/>
                </a:solidFill>
                <a:effectLst>
                  <a:outerShdw blurRad="38100" dist="38100" dir="2700000" algn="tl">
                    <a:srgbClr val="000000"/>
                  </a:outerShdw>
                </a:effectLst>
                <a:latin typeface="Comic Sans MS" charset="0"/>
                <a:cs typeface="Lucida Sans Unicode" charset="0"/>
              </a:rPr>
              <a:t> </a:t>
            </a:r>
            <a:r>
              <a:rPr lang="en-GB" sz="1500" i="1" dirty="0" err="1">
                <a:solidFill>
                  <a:srgbClr val="000000"/>
                </a:solidFill>
                <a:effectLst>
                  <a:outerShdw blurRad="38100" dist="38100" dir="2700000" algn="tl">
                    <a:srgbClr val="000000"/>
                  </a:outerShdw>
                </a:effectLst>
                <a:latin typeface="Comic Sans MS" charset="0"/>
                <a:cs typeface="Lucida Sans Unicode" charset="0"/>
              </a:rPr>
              <a:t>como</a:t>
            </a:r>
            <a:r>
              <a:rPr lang="en-GB" sz="1500" i="1" dirty="0">
                <a:solidFill>
                  <a:srgbClr val="000000"/>
                </a:solidFill>
                <a:effectLst>
                  <a:outerShdw blurRad="38100" dist="38100" dir="2700000" algn="tl">
                    <a:srgbClr val="000000"/>
                  </a:outerShdw>
                </a:effectLst>
                <a:latin typeface="Comic Sans MS" charset="0"/>
                <a:cs typeface="Lucida Sans Unicode" charset="0"/>
              </a:rPr>
              <a:t> </a:t>
            </a:r>
            <a:r>
              <a:rPr lang="en-GB" sz="1500" i="1" dirty="0" err="1">
                <a:solidFill>
                  <a:srgbClr val="000000"/>
                </a:solidFill>
                <a:effectLst>
                  <a:outerShdw blurRad="38100" dist="38100" dir="2700000" algn="tl">
                    <a:srgbClr val="000000"/>
                  </a:outerShdw>
                </a:effectLst>
                <a:latin typeface="Comic Sans MS" charset="0"/>
                <a:cs typeface="Lucida Sans Unicode" charset="0"/>
              </a:rPr>
              <a:t>externos</a:t>
            </a:r>
            <a:r>
              <a:rPr lang="en-GB" sz="1500" i="1" dirty="0">
                <a:solidFill>
                  <a:srgbClr val="000000"/>
                </a:solidFill>
                <a:effectLst>
                  <a:outerShdw blurRad="38100" dist="38100" dir="2700000" algn="tl">
                    <a:srgbClr val="000000"/>
                  </a:outerShdw>
                </a:effectLst>
                <a:latin typeface="Comic Sans MS" charset="0"/>
                <a:cs typeface="Lucida Sans Unicode" charset="0"/>
              </a:rPr>
              <a:t>) y </a:t>
            </a:r>
            <a:r>
              <a:rPr lang="en-GB" sz="1500" i="1" dirty="0" err="1">
                <a:solidFill>
                  <a:srgbClr val="000000"/>
                </a:solidFill>
                <a:effectLst>
                  <a:outerShdw blurRad="38100" dist="38100" dir="2700000" algn="tl">
                    <a:srgbClr val="000000"/>
                  </a:outerShdw>
                </a:effectLst>
                <a:latin typeface="Comic Sans MS" charset="0"/>
                <a:cs typeface="Lucida Sans Unicode" charset="0"/>
              </a:rPr>
              <a:t>todos</a:t>
            </a:r>
            <a:r>
              <a:rPr lang="en-GB" sz="1500" i="1" dirty="0">
                <a:solidFill>
                  <a:srgbClr val="000000"/>
                </a:solidFill>
                <a:effectLst>
                  <a:outerShdw blurRad="38100" dist="38100" dir="2700000" algn="tl">
                    <a:srgbClr val="000000"/>
                  </a:outerShdw>
                </a:effectLst>
                <a:latin typeface="Comic Sans MS" charset="0"/>
                <a:cs typeface="Lucida Sans Unicode" charset="0"/>
              </a:rPr>
              <a:t> los </a:t>
            </a:r>
            <a:r>
              <a:rPr lang="en-GB" sz="1500" i="1" dirty="0" err="1">
                <a:solidFill>
                  <a:srgbClr val="000000"/>
                </a:solidFill>
                <a:effectLst>
                  <a:outerShdw blurRad="38100" dist="38100" dir="2700000" algn="tl">
                    <a:srgbClr val="000000"/>
                  </a:outerShdw>
                </a:effectLst>
                <a:latin typeface="Comic Sans MS" charset="0"/>
                <a:cs typeface="Lucida Sans Unicode" charset="0"/>
              </a:rPr>
              <a:t>impactos</a:t>
            </a:r>
            <a:r>
              <a:rPr lang="en-GB" sz="1500" i="1" dirty="0">
                <a:solidFill>
                  <a:srgbClr val="000000"/>
                </a:solidFill>
                <a:effectLst>
                  <a:outerShdw blurRad="38100" dist="38100" dir="2700000" algn="tl">
                    <a:srgbClr val="000000"/>
                  </a:outerShdw>
                </a:effectLst>
                <a:latin typeface="Comic Sans MS" charset="0"/>
                <a:cs typeface="Lucida Sans Unicode" charset="0"/>
              </a:rPr>
              <a:t> </a:t>
            </a:r>
            <a:r>
              <a:rPr lang="en-GB" sz="1500" i="1" dirty="0" err="1">
                <a:solidFill>
                  <a:srgbClr val="000000"/>
                </a:solidFill>
                <a:effectLst>
                  <a:outerShdw blurRad="38100" dist="38100" dir="2700000" algn="tl">
                    <a:srgbClr val="000000"/>
                  </a:outerShdw>
                </a:effectLst>
                <a:latin typeface="Comic Sans MS" charset="0"/>
                <a:cs typeface="Lucida Sans Unicode" charset="0"/>
              </a:rPr>
              <a:t>derivados</a:t>
            </a:r>
            <a:r>
              <a:rPr lang="en-GB" sz="1500" i="1" dirty="0">
                <a:solidFill>
                  <a:srgbClr val="000000"/>
                </a:solidFill>
                <a:effectLst>
                  <a:outerShdw blurRad="38100" dist="38100" dir="2700000" algn="tl">
                    <a:srgbClr val="000000"/>
                  </a:outerShdw>
                </a:effectLst>
                <a:latin typeface="Comic Sans MS" charset="0"/>
                <a:cs typeface="Lucida Sans Unicode" charset="0"/>
              </a:rPr>
              <a:t> de </a:t>
            </a:r>
            <a:r>
              <a:rPr lang="en-GB" sz="1500" i="1" dirty="0" err="1">
                <a:solidFill>
                  <a:srgbClr val="000000"/>
                </a:solidFill>
                <a:effectLst>
                  <a:outerShdw blurRad="38100" dist="38100" dir="2700000" algn="tl">
                    <a:srgbClr val="000000"/>
                  </a:outerShdw>
                </a:effectLst>
                <a:latin typeface="Comic Sans MS" charset="0"/>
                <a:cs typeface="Lucida Sans Unicode" charset="0"/>
              </a:rPr>
              <a:t>su</a:t>
            </a:r>
            <a:r>
              <a:rPr lang="en-GB" sz="1500" i="1" dirty="0">
                <a:solidFill>
                  <a:srgbClr val="000000"/>
                </a:solidFill>
                <a:effectLst>
                  <a:outerShdw blurRad="38100" dist="38100" dir="2700000" algn="tl">
                    <a:srgbClr val="000000"/>
                  </a:outerShdw>
                </a:effectLst>
                <a:latin typeface="Comic Sans MS" charset="0"/>
                <a:cs typeface="Lucida Sans Unicode" charset="0"/>
              </a:rPr>
              <a:t> </a:t>
            </a:r>
            <a:r>
              <a:rPr lang="en-GB" sz="1500" i="1" dirty="0" err="1">
                <a:solidFill>
                  <a:srgbClr val="000000"/>
                </a:solidFill>
                <a:effectLst>
                  <a:outerShdw blurRad="38100" dist="38100" dir="2700000" algn="tl">
                    <a:srgbClr val="000000"/>
                  </a:outerShdw>
                </a:effectLst>
                <a:latin typeface="Comic Sans MS" charset="0"/>
                <a:cs typeface="Lucida Sans Unicode" charset="0"/>
              </a:rPr>
              <a:t>explotación</a:t>
            </a:r>
            <a:r>
              <a:rPr lang="en-GB" sz="1500" i="1" dirty="0">
                <a:solidFill>
                  <a:srgbClr val="000000"/>
                </a:solidFill>
                <a:effectLst>
                  <a:outerShdw blurRad="38100" dist="38100" dir="2700000" algn="tl">
                    <a:srgbClr val="000000"/>
                  </a:outerShdw>
                </a:effectLst>
                <a:latin typeface="Comic Sans MS" charset="0"/>
                <a:cs typeface="Lucida Sans Unicode" charset="0"/>
              </a:rPr>
              <a:t>. Los </a:t>
            </a:r>
            <a:r>
              <a:rPr lang="en-GB" sz="1500" i="1" dirty="0" err="1">
                <a:solidFill>
                  <a:srgbClr val="000000"/>
                </a:solidFill>
                <a:effectLst>
                  <a:outerShdw blurRad="38100" dist="38100" dir="2700000" algn="tl">
                    <a:srgbClr val="000000"/>
                  </a:outerShdw>
                </a:effectLst>
                <a:latin typeface="Comic Sans MS" charset="0"/>
                <a:cs typeface="Lucida Sans Unicode" charset="0"/>
              </a:rPr>
              <a:t>procesos</a:t>
            </a:r>
            <a:r>
              <a:rPr lang="en-GB" sz="1500" i="1" dirty="0">
                <a:solidFill>
                  <a:srgbClr val="000000"/>
                </a:solidFill>
                <a:effectLst>
                  <a:outerShdw blurRad="38100" dist="38100" dir="2700000" algn="tl">
                    <a:srgbClr val="000000"/>
                  </a:outerShdw>
                </a:effectLst>
                <a:latin typeface="Comic Sans MS" charset="0"/>
                <a:cs typeface="Lucida Sans Unicode" charset="0"/>
              </a:rPr>
              <a:t> </a:t>
            </a:r>
            <a:r>
              <a:rPr lang="en-GB" sz="1500" i="1" dirty="0" err="1">
                <a:solidFill>
                  <a:srgbClr val="000000"/>
                </a:solidFill>
                <a:effectLst>
                  <a:outerShdw blurRad="38100" dist="38100" dir="2700000" algn="tl">
                    <a:srgbClr val="000000"/>
                  </a:outerShdw>
                </a:effectLst>
                <a:latin typeface="Comic Sans MS" charset="0"/>
                <a:cs typeface="Lucida Sans Unicode" charset="0"/>
              </a:rPr>
              <a:t>geológicos</a:t>
            </a:r>
            <a:r>
              <a:rPr lang="en-GB" sz="1500" i="1" dirty="0">
                <a:solidFill>
                  <a:srgbClr val="000000"/>
                </a:solidFill>
                <a:effectLst>
                  <a:outerShdw blurRad="38100" dist="38100" dir="2700000" algn="tl">
                    <a:srgbClr val="000000"/>
                  </a:outerShdw>
                </a:effectLst>
                <a:latin typeface="Comic Sans MS" charset="0"/>
                <a:cs typeface="Lucida Sans Unicode" charset="0"/>
              </a:rPr>
              <a:t> </a:t>
            </a:r>
            <a:r>
              <a:rPr lang="en-GB" sz="1500" i="1" dirty="0" err="1">
                <a:solidFill>
                  <a:srgbClr val="000000"/>
                </a:solidFill>
                <a:effectLst>
                  <a:outerShdw blurRad="38100" dist="38100" dir="2700000" algn="tl">
                    <a:srgbClr val="000000"/>
                  </a:outerShdw>
                </a:effectLst>
                <a:latin typeface="Comic Sans MS" charset="0"/>
                <a:cs typeface="Lucida Sans Unicode" charset="0"/>
              </a:rPr>
              <a:t>externos</a:t>
            </a:r>
            <a:r>
              <a:rPr lang="en-GB" sz="1500" i="1" dirty="0">
                <a:solidFill>
                  <a:srgbClr val="000000"/>
                </a:solidFill>
                <a:effectLst>
                  <a:outerShdw blurRad="38100" dist="38100" dir="2700000" algn="tl">
                    <a:srgbClr val="000000"/>
                  </a:outerShdw>
                </a:effectLst>
                <a:latin typeface="Comic Sans MS" charset="0"/>
                <a:cs typeface="Lucida Sans Unicode" charset="0"/>
              </a:rPr>
              <a:t> o </a:t>
            </a:r>
            <a:r>
              <a:rPr lang="en-GB" sz="1500" i="1" dirty="0" err="1">
                <a:solidFill>
                  <a:srgbClr val="000000"/>
                </a:solidFill>
                <a:effectLst>
                  <a:outerShdw blurRad="38100" dist="38100" dir="2700000" algn="tl">
                    <a:srgbClr val="000000"/>
                  </a:outerShdw>
                </a:effectLst>
                <a:latin typeface="Comic Sans MS" charset="0"/>
                <a:cs typeface="Lucida Sans Unicode" charset="0"/>
              </a:rPr>
              <a:t>superficiales</a:t>
            </a:r>
            <a:r>
              <a:rPr lang="en-GB" sz="1500" i="1" dirty="0">
                <a:solidFill>
                  <a:srgbClr val="000000"/>
                </a:solidFill>
                <a:effectLst>
                  <a:outerShdw blurRad="38100" dist="38100" dir="2700000" algn="tl">
                    <a:srgbClr val="000000"/>
                  </a:outerShdw>
                </a:effectLst>
                <a:latin typeface="Comic Sans MS" charset="0"/>
                <a:cs typeface="Lucida Sans Unicode" charset="0"/>
              </a:rPr>
              <a:t> se </a:t>
            </a:r>
            <a:r>
              <a:rPr lang="en-GB" sz="1500" i="1" dirty="0" err="1">
                <a:solidFill>
                  <a:srgbClr val="000000"/>
                </a:solidFill>
                <a:effectLst>
                  <a:outerShdw blurRad="38100" dist="38100" dir="2700000" algn="tl">
                    <a:srgbClr val="000000"/>
                  </a:outerShdw>
                </a:effectLst>
                <a:latin typeface="Comic Sans MS" charset="0"/>
                <a:cs typeface="Lucida Sans Unicode" charset="0"/>
              </a:rPr>
              <a:t>verán</a:t>
            </a:r>
            <a:r>
              <a:rPr lang="en-GB" sz="1500" i="1" dirty="0">
                <a:solidFill>
                  <a:srgbClr val="000000"/>
                </a:solidFill>
                <a:effectLst>
                  <a:outerShdw blurRad="38100" dist="38100" dir="2700000" algn="tl">
                    <a:srgbClr val="000000"/>
                  </a:outerShdw>
                </a:effectLst>
                <a:latin typeface="Comic Sans MS" charset="0"/>
                <a:cs typeface="Lucida Sans Unicode" charset="0"/>
              </a:rPr>
              <a:t> en el </a:t>
            </a:r>
            <a:r>
              <a:rPr lang="en-GB" sz="1500" i="1" dirty="0" err="1">
                <a:solidFill>
                  <a:srgbClr val="000000"/>
                </a:solidFill>
                <a:effectLst>
                  <a:outerShdw blurRad="38100" dist="38100" dir="2700000" algn="tl">
                    <a:srgbClr val="000000"/>
                  </a:outerShdw>
                </a:effectLst>
                <a:latin typeface="Comic Sans MS" charset="0"/>
                <a:cs typeface="Lucida Sans Unicode" charset="0"/>
              </a:rPr>
              <a:t>bloque</a:t>
            </a:r>
            <a:r>
              <a:rPr lang="en-GB" sz="1500" i="1" dirty="0">
                <a:solidFill>
                  <a:srgbClr val="000000"/>
                </a:solidFill>
                <a:effectLst>
                  <a:outerShdw blurRad="38100" dist="38100" dir="2700000" algn="tl">
                    <a:srgbClr val="000000"/>
                  </a:outerShdw>
                </a:effectLst>
                <a:latin typeface="Comic Sans MS" charset="0"/>
                <a:cs typeface="Lucida Sans Unicode" charset="0"/>
              </a:rPr>
              <a:t> 6 (</a:t>
            </a:r>
            <a:r>
              <a:rPr lang="en-GB" sz="1500" i="1" dirty="0" err="1">
                <a:solidFill>
                  <a:srgbClr val="000000"/>
                </a:solidFill>
                <a:effectLst>
                  <a:outerShdw blurRad="38100" dist="38100" dir="2700000" algn="tl">
                    <a:srgbClr val="000000"/>
                  </a:outerShdw>
                </a:effectLst>
                <a:latin typeface="Comic Sans MS" charset="0"/>
                <a:cs typeface="Lucida Sans Unicode" charset="0"/>
              </a:rPr>
              <a:t>suelos</a:t>
            </a:r>
            <a:r>
              <a:rPr lang="en-GB" sz="1500" i="1" dirty="0">
                <a:solidFill>
                  <a:srgbClr val="000000"/>
                </a:solidFill>
                <a:effectLst>
                  <a:outerShdw blurRad="38100" dist="38100" dir="2700000" algn="tl">
                    <a:srgbClr val="000000"/>
                  </a:outerShdw>
                </a:effectLst>
                <a:latin typeface="Comic Sans MS" charset="0"/>
                <a:cs typeface="Lucida Sans Unicode" charset="0"/>
              </a:rPr>
              <a:t>, </a:t>
            </a:r>
            <a:r>
              <a:rPr lang="en-GB" sz="1500" i="1" dirty="0" err="1">
                <a:solidFill>
                  <a:srgbClr val="000000"/>
                </a:solidFill>
                <a:effectLst>
                  <a:outerShdw blurRad="38100" dist="38100" dir="2700000" algn="tl">
                    <a:srgbClr val="000000"/>
                  </a:outerShdw>
                </a:effectLst>
                <a:latin typeface="Comic Sans MS" charset="0"/>
                <a:cs typeface="Lucida Sans Unicode" charset="0"/>
              </a:rPr>
              <a:t>erosión</a:t>
            </a:r>
            <a:r>
              <a:rPr lang="en-GB" sz="1500" i="1" dirty="0">
                <a:solidFill>
                  <a:srgbClr val="000000"/>
                </a:solidFill>
                <a:effectLst>
                  <a:outerShdw blurRad="38100" dist="38100" dir="2700000" algn="tl">
                    <a:srgbClr val="000000"/>
                  </a:outerShdw>
                </a:effectLst>
                <a:latin typeface="Comic Sans MS" charset="0"/>
                <a:cs typeface="Lucida Sans Unicode" charset="0"/>
              </a:rPr>
              <a:t>, </a:t>
            </a:r>
            <a:r>
              <a:rPr lang="en-GB" sz="1500" i="1" dirty="0" err="1">
                <a:solidFill>
                  <a:srgbClr val="000000"/>
                </a:solidFill>
                <a:effectLst>
                  <a:outerShdw blurRad="38100" dist="38100" dir="2700000" algn="tl">
                    <a:srgbClr val="000000"/>
                  </a:outerShdw>
                </a:effectLst>
                <a:latin typeface="Comic Sans MS" charset="0"/>
                <a:cs typeface="Lucida Sans Unicode" charset="0"/>
              </a:rPr>
              <a:t>litoral</a:t>
            </a:r>
            <a:r>
              <a:rPr lang="en-GB" sz="1500" i="1" dirty="0">
                <a:solidFill>
                  <a:srgbClr val="000000"/>
                </a:solidFill>
                <a:effectLst>
                  <a:outerShdw blurRad="38100" dist="38100" dir="2700000" algn="tl">
                    <a:srgbClr val="000000"/>
                  </a:outerShdw>
                </a:effectLst>
                <a:latin typeface="Comic Sans MS" charset="0"/>
                <a:cs typeface="Lucida Sans Unicode" charset="0"/>
              </a:rPr>
              <a:t>…), </a:t>
            </a:r>
            <a:r>
              <a:rPr lang="en-GB" sz="1500" i="1" dirty="0" err="1">
                <a:solidFill>
                  <a:srgbClr val="000000"/>
                </a:solidFill>
                <a:effectLst>
                  <a:outerShdw blurRad="38100" dist="38100" dir="2700000" algn="tl">
                    <a:srgbClr val="000000"/>
                  </a:outerShdw>
                </a:effectLst>
                <a:latin typeface="Comic Sans MS" charset="0"/>
                <a:cs typeface="Lucida Sans Unicode" charset="0"/>
              </a:rPr>
              <a:t>pero</a:t>
            </a:r>
            <a:r>
              <a:rPr lang="en-GB" sz="1500" i="1" dirty="0">
                <a:solidFill>
                  <a:srgbClr val="000000"/>
                </a:solidFill>
                <a:effectLst>
                  <a:outerShdw blurRad="38100" dist="38100" dir="2700000" algn="tl">
                    <a:srgbClr val="000000"/>
                  </a:outerShdw>
                </a:effectLst>
                <a:latin typeface="Comic Sans MS" charset="0"/>
                <a:cs typeface="Lucida Sans Unicode" charset="0"/>
              </a:rPr>
              <a:t> sin </a:t>
            </a:r>
            <a:r>
              <a:rPr lang="en-GB" sz="1500" i="1" dirty="0" err="1">
                <a:solidFill>
                  <a:srgbClr val="000000"/>
                </a:solidFill>
                <a:effectLst>
                  <a:outerShdw blurRad="38100" dist="38100" dir="2700000" algn="tl">
                    <a:srgbClr val="000000"/>
                  </a:outerShdw>
                </a:effectLst>
                <a:latin typeface="Comic Sans MS" charset="0"/>
                <a:cs typeface="Lucida Sans Unicode" charset="0"/>
              </a:rPr>
              <a:t>hacer</a:t>
            </a:r>
            <a:r>
              <a:rPr lang="en-GB" sz="1500" i="1" dirty="0">
                <a:solidFill>
                  <a:srgbClr val="000000"/>
                </a:solidFill>
                <a:effectLst>
                  <a:outerShdw blurRad="38100" dist="38100" dir="2700000" algn="tl">
                    <a:srgbClr val="000000"/>
                  </a:outerShdw>
                </a:effectLst>
                <a:latin typeface="Comic Sans MS" charset="0"/>
                <a:cs typeface="Lucida Sans Unicode" charset="0"/>
              </a:rPr>
              <a:t> </a:t>
            </a:r>
            <a:r>
              <a:rPr lang="en-GB" sz="1500" i="1" dirty="0" err="1">
                <a:solidFill>
                  <a:srgbClr val="000000"/>
                </a:solidFill>
                <a:effectLst>
                  <a:outerShdw blurRad="38100" dist="38100" dir="2700000" algn="tl">
                    <a:srgbClr val="000000"/>
                  </a:outerShdw>
                </a:effectLst>
                <a:latin typeface="Comic Sans MS" charset="0"/>
                <a:cs typeface="Lucida Sans Unicode" charset="0"/>
              </a:rPr>
              <a:t>alusión</a:t>
            </a:r>
            <a:r>
              <a:rPr lang="en-GB" sz="1500" i="1" dirty="0">
                <a:solidFill>
                  <a:srgbClr val="000000"/>
                </a:solidFill>
                <a:effectLst>
                  <a:outerShdw blurRad="38100" dist="38100" dir="2700000" algn="tl">
                    <a:srgbClr val="000000"/>
                  </a:outerShdw>
                </a:effectLst>
                <a:latin typeface="Comic Sans MS" charset="0"/>
                <a:cs typeface="Lucida Sans Unicode" charset="0"/>
              </a:rPr>
              <a:t> a los </a:t>
            </a:r>
            <a:r>
              <a:rPr lang="en-GB" sz="1500" i="1" dirty="0" err="1">
                <a:solidFill>
                  <a:srgbClr val="000000"/>
                </a:solidFill>
                <a:effectLst>
                  <a:outerShdw blurRad="38100" dist="38100" dir="2700000" algn="tl">
                    <a:srgbClr val="000000"/>
                  </a:outerShdw>
                </a:effectLst>
                <a:latin typeface="Comic Sans MS" charset="0"/>
                <a:cs typeface="Lucida Sans Unicode" charset="0"/>
              </a:rPr>
              <a:t>yacimientos</a:t>
            </a:r>
            <a:r>
              <a:rPr lang="en-GB" sz="1500" i="1" dirty="0">
                <a:solidFill>
                  <a:srgbClr val="000000"/>
                </a:solidFill>
                <a:effectLst>
                  <a:outerShdw blurRad="38100" dist="38100" dir="2700000" algn="tl">
                    <a:srgbClr val="000000"/>
                  </a:outerShdw>
                </a:effectLst>
                <a:latin typeface="Comic Sans MS" charset="0"/>
                <a:cs typeface="Lucida Sans Unicode" charset="0"/>
              </a:rPr>
              <a:t> </a:t>
            </a:r>
            <a:r>
              <a:rPr lang="en-GB" sz="1500" i="1" dirty="0" err="1">
                <a:solidFill>
                  <a:srgbClr val="000000"/>
                </a:solidFill>
                <a:effectLst>
                  <a:outerShdw blurRad="38100" dist="38100" dir="2700000" algn="tl">
                    <a:srgbClr val="000000"/>
                  </a:outerShdw>
                </a:effectLst>
                <a:latin typeface="Comic Sans MS" charset="0"/>
                <a:cs typeface="Lucida Sans Unicode" charset="0"/>
              </a:rPr>
              <a:t>minerales</a:t>
            </a:r>
            <a:r>
              <a:rPr lang="en-GB" sz="1500" i="1" dirty="0">
                <a:solidFill>
                  <a:srgbClr val="000000"/>
                </a:solidFill>
                <a:effectLst>
                  <a:outerShdw blurRad="38100" dist="38100" dir="2700000" algn="tl">
                    <a:srgbClr val="000000"/>
                  </a:outerShdw>
                </a:effectLst>
                <a:latin typeface="Comic Sans MS" charset="0"/>
                <a:cs typeface="Lucida Sans Unicode" charset="0"/>
              </a:rPr>
              <a:t> y </a:t>
            </a:r>
            <a:r>
              <a:rPr lang="en-GB" sz="1500" i="1" dirty="0" err="1">
                <a:solidFill>
                  <a:srgbClr val="000000"/>
                </a:solidFill>
                <a:effectLst>
                  <a:outerShdw blurRad="38100" dist="38100" dir="2700000" algn="tl">
                    <a:srgbClr val="000000"/>
                  </a:outerShdw>
                </a:effectLst>
                <a:latin typeface="Comic Sans MS" charset="0"/>
                <a:cs typeface="Lucida Sans Unicode" charset="0"/>
              </a:rPr>
              <a:t>rocas</a:t>
            </a:r>
            <a:r>
              <a:rPr lang="en-GB" sz="1500" i="1" dirty="0">
                <a:solidFill>
                  <a:srgbClr val="000000"/>
                </a:solidFill>
                <a:effectLst>
                  <a:outerShdw blurRad="38100" dist="38100" dir="2700000" algn="tl">
                    <a:srgbClr val="000000"/>
                  </a:outerShdw>
                </a:effectLst>
                <a:latin typeface="Comic Sans MS" charset="0"/>
                <a:cs typeface="Lucida Sans Unicode" charset="0"/>
              </a:rPr>
              <a:t> </a:t>
            </a:r>
            <a:r>
              <a:rPr lang="en-GB" sz="1500" i="1" dirty="0" err="1">
                <a:solidFill>
                  <a:srgbClr val="000000"/>
                </a:solidFill>
                <a:effectLst>
                  <a:outerShdw blurRad="38100" dist="38100" dir="2700000" algn="tl">
                    <a:srgbClr val="000000"/>
                  </a:outerShdw>
                </a:effectLst>
                <a:latin typeface="Comic Sans MS" charset="0"/>
                <a:cs typeface="Lucida Sans Unicode" charset="0"/>
              </a:rPr>
              <a:t>industriales</a:t>
            </a:r>
            <a:r>
              <a:rPr lang="en-GB" sz="1500" i="1" dirty="0">
                <a:solidFill>
                  <a:srgbClr val="000000"/>
                </a:solidFill>
                <a:effectLst>
                  <a:outerShdw blurRad="38100" dist="38100" dir="2700000" algn="tl">
                    <a:srgbClr val="000000"/>
                  </a:outerShdw>
                </a:effectLst>
                <a:latin typeface="Comic Sans MS" charset="0"/>
                <a:cs typeface="Lucida Sans Unicode" charset="0"/>
              </a:rPr>
              <a:t> </a:t>
            </a:r>
            <a:r>
              <a:rPr lang="en-GB" sz="1500" i="1" dirty="0" err="1">
                <a:solidFill>
                  <a:srgbClr val="000000"/>
                </a:solidFill>
                <a:effectLst>
                  <a:outerShdw blurRad="38100" dist="38100" dir="2700000" algn="tl">
                    <a:srgbClr val="000000"/>
                  </a:outerShdw>
                </a:effectLst>
                <a:latin typeface="Comic Sans MS" charset="0"/>
                <a:cs typeface="Lucida Sans Unicode" charset="0"/>
              </a:rPr>
              <a:t>originados</a:t>
            </a:r>
            <a:r>
              <a:rPr lang="en-GB" sz="1500" i="1" dirty="0">
                <a:solidFill>
                  <a:srgbClr val="000000"/>
                </a:solidFill>
                <a:effectLst>
                  <a:outerShdw blurRad="38100" dist="38100" dir="2700000" algn="tl">
                    <a:srgbClr val="000000"/>
                  </a:outerShdw>
                </a:effectLst>
                <a:latin typeface="Comic Sans MS" charset="0"/>
                <a:cs typeface="Lucida Sans Unicode" charset="0"/>
              </a:rPr>
              <a:t> </a:t>
            </a:r>
            <a:r>
              <a:rPr lang="en-GB" sz="1500" i="1" dirty="0" err="1">
                <a:solidFill>
                  <a:srgbClr val="000000"/>
                </a:solidFill>
                <a:effectLst>
                  <a:outerShdw blurRad="38100" dist="38100" dir="2700000" algn="tl">
                    <a:srgbClr val="000000"/>
                  </a:outerShdw>
                </a:effectLst>
                <a:latin typeface="Comic Sans MS" charset="0"/>
                <a:cs typeface="Lucida Sans Unicode" charset="0"/>
              </a:rPr>
              <a:t>por</a:t>
            </a:r>
            <a:r>
              <a:rPr lang="en-GB" sz="1500" i="1" dirty="0">
                <a:solidFill>
                  <a:srgbClr val="000000"/>
                </a:solidFill>
                <a:effectLst>
                  <a:outerShdw blurRad="38100" dist="38100" dir="2700000" algn="tl">
                    <a:srgbClr val="000000"/>
                  </a:outerShdw>
                </a:effectLst>
                <a:latin typeface="Comic Sans MS" charset="0"/>
                <a:cs typeface="Lucida Sans Unicode" charset="0"/>
              </a:rPr>
              <a:t> </a:t>
            </a:r>
            <a:r>
              <a:rPr lang="en-GB" sz="1500" i="1" dirty="0" err="1">
                <a:solidFill>
                  <a:srgbClr val="000000"/>
                </a:solidFill>
                <a:effectLst>
                  <a:outerShdw blurRad="38100" dist="38100" dir="2700000" algn="tl">
                    <a:srgbClr val="000000"/>
                  </a:outerShdw>
                </a:effectLst>
                <a:latin typeface="Comic Sans MS" charset="0"/>
                <a:cs typeface="Lucida Sans Unicode" charset="0"/>
              </a:rPr>
              <a:t>procesos</a:t>
            </a:r>
            <a:r>
              <a:rPr lang="en-GB" sz="1500" i="1" dirty="0">
                <a:solidFill>
                  <a:srgbClr val="000000"/>
                </a:solidFill>
                <a:effectLst>
                  <a:outerShdw blurRad="38100" dist="38100" dir="2700000" algn="tl">
                    <a:srgbClr val="000000"/>
                  </a:outerShdw>
                </a:effectLst>
                <a:latin typeface="Comic Sans MS" charset="0"/>
                <a:cs typeface="Lucida Sans Unicode" charset="0"/>
              </a:rPr>
              <a:t> </a:t>
            </a:r>
            <a:r>
              <a:rPr lang="en-GB" sz="1500" i="1" dirty="0" err="1">
                <a:solidFill>
                  <a:srgbClr val="000000"/>
                </a:solidFill>
                <a:effectLst>
                  <a:outerShdw blurRad="38100" dist="38100" dir="2700000" algn="tl">
                    <a:srgbClr val="000000"/>
                  </a:outerShdw>
                </a:effectLst>
                <a:latin typeface="Comic Sans MS" charset="0"/>
                <a:cs typeface="Lucida Sans Unicode" charset="0"/>
              </a:rPr>
              <a:t>erosivo-sedimentarios</a:t>
            </a:r>
            <a:r>
              <a:rPr lang="en-GB" sz="1500" i="1" dirty="0">
                <a:solidFill>
                  <a:srgbClr val="000000"/>
                </a:solidFill>
                <a:effectLst>
                  <a:outerShdw blurRad="38100" dist="38100" dir="2700000" algn="tl">
                    <a:srgbClr val="000000"/>
                  </a:outerShdw>
                </a:effectLst>
                <a:latin typeface="Comic Sans MS" charset="0"/>
                <a:cs typeface="Lucida Sans Unicode" charset="0"/>
              </a:rPr>
              <a:t>, </a:t>
            </a:r>
            <a:r>
              <a:rPr lang="en-GB" sz="1500" i="1" dirty="0" err="1">
                <a:solidFill>
                  <a:srgbClr val="000000"/>
                </a:solidFill>
                <a:effectLst>
                  <a:outerShdw blurRad="38100" dist="38100" dir="2700000" algn="tl">
                    <a:srgbClr val="000000"/>
                  </a:outerShdw>
                </a:effectLst>
                <a:latin typeface="Comic Sans MS" charset="0"/>
                <a:cs typeface="Lucida Sans Unicode" charset="0"/>
              </a:rPr>
              <a:t>que</a:t>
            </a:r>
            <a:r>
              <a:rPr lang="en-GB" sz="1500" i="1" dirty="0">
                <a:solidFill>
                  <a:srgbClr val="000000"/>
                </a:solidFill>
                <a:effectLst>
                  <a:outerShdw blurRad="38100" dist="38100" dir="2700000" algn="tl">
                    <a:srgbClr val="000000"/>
                  </a:outerShdw>
                </a:effectLst>
                <a:latin typeface="Comic Sans MS" charset="0"/>
                <a:cs typeface="Lucida Sans Unicode" charset="0"/>
              </a:rPr>
              <a:t> </a:t>
            </a:r>
            <a:r>
              <a:rPr lang="en-GB" sz="1500" i="1" dirty="0" err="1">
                <a:solidFill>
                  <a:srgbClr val="000000"/>
                </a:solidFill>
                <a:effectLst>
                  <a:outerShdw blurRad="38100" dist="38100" dir="2700000" algn="tl">
                    <a:srgbClr val="000000"/>
                  </a:outerShdw>
                </a:effectLst>
                <a:latin typeface="Comic Sans MS" charset="0"/>
                <a:cs typeface="Lucida Sans Unicode" charset="0"/>
              </a:rPr>
              <a:t>quedarán</a:t>
            </a:r>
            <a:r>
              <a:rPr lang="en-GB" sz="1500" i="1" dirty="0">
                <a:solidFill>
                  <a:srgbClr val="000000"/>
                </a:solidFill>
                <a:effectLst>
                  <a:outerShdw blurRad="38100" dist="38100" dir="2700000" algn="tl">
                    <a:srgbClr val="000000"/>
                  </a:outerShdw>
                </a:effectLst>
                <a:latin typeface="Comic Sans MS" charset="0"/>
                <a:cs typeface="Lucida Sans Unicode" charset="0"/>
              </a:rPr>
              <a:t> </a:t>
            </a:r>
            <a:r>
              <a:rPr lang="en-GB" sz="1500" i="1" dirty="0" err="1">
                <a:solidFill>
                  <a:srgbClr val="000000"/>
                </a:solidFill>
                <a:effectLst>
                  <a:outerShdw blurRad="38100" dist="38100" dir="2700000" algn="tl">
                    <a:srgbClr val="000000"/>
                  </a:outerShdw>
                </a:effectLst>
                <a:latin typeface="Comic Sans MS" charset="0"/>
                <a:cs typeface="Lucida Sans Unicode" charset="0"/>
              </a:rPr>
              <a:t>incluidos</a:t>
            </a:r>
            <a:r>
              <a:rPr lang="en-GB" sz="1500" i="1" dirty="0">
                <a:solidFill>
                  <a:srgbClr val="000000"/>
                </a:solidFill>
                <a:effectLst>
                  <a:outerShdw blurRad="38100" dist="38100" dir="2700000" algn="tl">
                    <a:srgbClr val="000000"/>
                  </a:outerShdw>
                </a:effectLst>
                <a:latin typeface="Comic Sans MS" charset="0"/>
                <a:cs typeface="Lucida Sans Unicode" charset="0"/>
              </a:rPr>
              <a:t> </a:t>
            </a:r>
            <a:r>
              <a:rPr lang="en-GB" sz="1500" i="1" dirty="0" err="1">
                <a:solidFill>
                  <a:srgbClr val="000000"/>
                </a:solidFill>
                <a:effectLst>
                  <a:outerShdw blurRad="38100" dist="38100" dir="2700000" algn="tl">
                    <a:srgbClr val="000000"/>
                  </a:outerShdw>
                </a:effectLst>
                <a:latin typeface="Comic Sans MS" charset="0"/>
                <a:cs typeface="Lucida Sans Unicode" charset="0"/>
              </a:rPr>
              <a:t>aquí</a:t>
            </a:r>
            <a:r>
              <a:rPr lang="en-GB" sz="1500" i="1" dirty="0">
                <a:solidFill>
                  <a:srgbClr val="000000"/>
                </a:solidFill>
                <a:effectLst>
                  <a:outerShdw blurRad="38100" dist="38100" dir="2700000" algn="tl">
                    <a:srgbClr val="000000"/>
                  </a:outerShdw>
                </a:effectLst>
                <a:latin typeface="Comic Sans MS" charset="0"/>
                <a:cs typeface="Lucida Sans Unicode" charset="0"/>
              </a:rPr>
              <a:t>. </a:t>
            </a:r>
          </a:p>
        </p:txBody>
      </p:sp>
      <p:sp>
        <p:nvSpPr>
          <p:cNvPr id="34822" name="Rectangle 6"/>
          <p:cNvSpPr>
            <a:spLocks noChangeArrowheads="1"/>
          </p:cNvSpPr>
          <p:nvPr/>
        </p:nvSpPr>
        <p:spPr bwMode="auto">
          <a:xfrm>
            <a:off x="468313" y="1916113"/>
            <a:ext cx="8280400" cy="777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00000"/>
              </a:lnSpc>
              <a:buFont typeface="Comic Sans MS" charset="0"/>
              <a:buNone/>
              <a:defRPr/>
            </a:pPr>
            <a:r>
              <a:rPr lang="en-GB" sz="1500" i="1" dirty="0" err="1">
                <a:solidFill>
                  <a:srgbClr val="000000"/>
                </a:solidFill>
                <a:effectLst>
                  <a:outerShdw blurRad="38100" dist="38100" dir="2700000" algn="tl">
                    <a:srgbClr val="000000"/>
                  </a:outerShdw>
                </a:effectLst>
                <a:latin typeface="Comic Sans MS" charset="0"/>
                <a:cs typeface="Lucida Sans Unicode" charset="0"/>
              </a:rPr>
              <a:t>Aunque</a:t>
            </a:r>
            <a:r>
              <a:rPr lang="en-GB" sz="1500" i="1" dirty="0">
                <a:solidFill>
                  <a:srgbClr val="000000"/>
                </a:solidFill>
                <a:effectLst>
                  <a:outerShdw blurRad="38100" dist="38100" dir="2700000" algn="tl">
                    <a:srgbClr val="000000"/>
                  </a:outerShdw>
                </a:effectLst>
                <a:latin typeface="Comic Sans MS" charset="0"/>
                <a:cs typeface="Lucida Sans Unicode" charset="0"/>
              </a:rPr>
              <a:t> el </a:t>
            </a:r>
            <a:r>
              <a:rPr lang="en-GB" sz="1500" i="1" dirty="0" err="1">
                <a:solidFill>
                  <a:srgbClr val="000000"/>
                </a:solidFill>
                <a:effectLst>
                  <a:outerShdw blurRad="38100" dist="38100" dir="2700000" algn="tl">
                    <a:srgbClr val="000000"/>
                  </a:outerShdw>
                </a:effectLst>
                <a:latin typeface="Comic Sans MS" charset="0"/>
                <a:cs typeface="Lucida Sans Unicode" charset="0"/>
              </a:rPr>
              <a:t>texto</a:t>
            </a:r>
            <a:r>
              <a:rPr lang="en-GB" sz="1500" i="1" dirty="0">
                <a:solidFill>
                  <a:srgbClr val="000000"/>
                </a:solidFill>
                <a:effectLst>
                  <a:outerShdw blurRad="38100" dist="38100" dir="2700000" algn="tl">
                    <a:srgbClr val="000000"/>
                  </a:outerShdw>
                </a:effectLst>
                <a:latin typeface="Comic Sans MS" charset="0"/>
                <a:cs typeface="Lucida Sans Unicode" charset="0"/>
              </a:rPr>
              <a:t> de 2º </a:t>
            </a:r>
            <a:r>
              <a:rPr lang="en-GB" sz="1500" i="1" dirty="0" err="1">
                <a:solidFill>
                  <a:srgbClr val="000000"/>
                </a:solidFill>
                <a:effectLst>
                  <a:outerShdw blurRad="38100" dist="38100" dir="2700000" algn="tl">
                    <a:srgbClr val="000000"/>
                  </a:outerShdw>
                </a:effectLst>
                <a:latin typeface="Comic Sans MS" charset="0"/>
                <a:cs typeface="Lucida Sans Unicode" charset="0"/>
              </a:rPr>
              <a:t>bach</a:t>
            </a:r>
            <a:r>
              <a:rPr lang="en-GB" sz="1500" i="1" dirty="0">
                <a:solidFill>
                  <a:srgbClr val="000000"/>
                </a:solidFill>
                <a:effectLst>
                  <a:outerShdw blurRad="38100" dist="38100" dir="2700000" algn="tl">
                    <a:srgbClr val="000000"/>
                  </a:outerShdw>
                </a:effectLst>
                <a:latin typeface="Comic Sans MS" charset="0"/>
                <a:cs typeface="Lucida Sans Unicode" charset="0"/>
              </a:rPr>
              <a:t>. se </a:t>
            </a:r>
            <a:r>
              <a:rPr lang="en-GB" sz="1500" i="1" dirty="0" err="1">
                <a:solidFill>
                  <a:srgbClr val="000000"/>
                </a:solidFill>
                <a:effectLst>
                  <a:outerShdw blurRad="38100" dist="38100" dir="2700000" algn="tl">
                    <a:srgbClr val="000000"/>
                  </a:outerShdw>
                </a:effectLst>
                <a:latin typeface="Comic Sans MS" charset="0"/>
                <a:cs typeface="Lucida Sans Unicode" charset="0"/>
              </a:rPr>
              <a:t>extiende</a:t>
            </a:r>
            <a:r>
              <a:rPr lang="en-GB" sz="1500" i="1" dirty="0">
                <a:solidFill>
                  <a:srgbClr val="000000"/>
                </a:solidFill>
                <a:effectLst>
                  <a:outerShdw blurRad="38100" dist="38100" dir="2700000" algn="tl">
                    <a:srgbClr val="000000"/>
                  </a:outerShdw>
                </a:effectLst>
                <a:latin typeface="Comic Sans MS" charset="0"/>
                <a:cs typeface="Lucida Sans Unicode" charset="0"/>
              </a:rPr>
              <a:t> mucho en </a:t>
            </a:r>
            <a:r>
              <a:rPr lang="en-GB" sz="1500" i="1" dirty="0" err="1">
                <a:solidFill>
                  <a:srgbClr val="000000"/>
                </a:solidFill>
                <a:effectLst>
                  <a:outerShdw blurRad="38100" dist="38100" dir="2700000" algn="tl">
                    <a:srgbClr val="000000"/>
                  </a:outerShdw>
                </a:effectLst>
                <a:latin typeface="Comic Sans MS" charset="0"/>
                <a:cs typeface="Lucida Sans Unicode" charset="0"/>
              </a:rPr>
              <a:t>este</a:t>
            </a:r>
            <a:r>
              <a:rPr lang="en-GB" sz="1500" i="1" dirty="0">
                <a:solidFill>
                  <a:srgbClr val="000000"/>
                </a:solidFill>
                <a:effectLst>
                  <a:outerShdw blurRad="38100" dist="38100" dir="2700000" algn="tl">
                    <a:srgbClr val="000000"/>
                  </a:outerShdw>
                </a:effectLst>
                <a:latin typeface="Comic Sans MS" charset="0"/>
                <a:cs typeface="Lucida Sans Unicode" charset="0"/>
              </a:rPr>
              <a:t> </a:t>
            </a:r>
            <a:r>
              <a:rPr lang="en-GB" sz="1500" i="1" dirty="0" err="1">
                <a:solidFill>
                  <a:srgbClr val="000000"/>
                </a:solidFill>
                <a:effectLst>
                  <a:outerShdw blurRad="38100" dist="38100" dir="2700000" algn="tl">
                    <a:srgbClr val="000000"/>
                  </a:outerShdw>
                </a:effectLst>
                <a:latin typeface="Comic Sans MS" charset="0"/>
                <a:cs typeface="Lucida Sans Unicode" charset="0"/>
              </a:rPr>
              <a:t>tema</a:t>
            </a:r>
            <a:r>
              <a:rPr lang="en-GB" sz="1500" i="1" dirty="0">
                <a:solidFill>
                  <a:srgbClr val="000000"/>
                </a:solidFill>
                <a:effectLst>
                  <a:outerShdw blurRad="38100" dist="38100" dir="2700000" algn="tl">
                    <a:srgbClr val="000000"/>
                  </a:outerShdw>
                </a:effectLst>
                <a:latin typeface="Comic Sans MS" charset="0"/>
                <a:cs typeface="Lucida Sans Unicode" charset="0"/>
              </a:rPr>
              <a:t> (</a:t>
            </a:r>
            <a:r>
              <a:rPr lang="en-GB" sz="1500" i="1" dirty="0" err="1">
                <a:solidFill>
                  <a:srgbClr val="000000"/>
                </a:solidFill>
                <a:effectLst>
                  <a:outerShdw blurRad="38100" dist="38100" dir="2700000" algn="tl">
                    <a:srgbClr val="000000"/>
                  </a:outerShdw>
                </a:effectLst>
                <a:latin typeface="Comic Sans MS" charset="0"/>
                <a:cs typeface="Lucida Sans Unicode" charset="0"/>
              </a:rPr>
              <a:t>abarca</a:t>
            </a:r>
            <a:r>
              <a:rPr lang="en-GB" sz="1500" i="1" dirty="0">
                <a:solidFill>
                  <a:srgbClr val="000000"/>
                </a:solidFill>
                <a:effectLst>
                  <a:outerShdw blurRad="38100" dist="38100" dir="2700000" algn="tl">
                    <a:srgbClr val="000000"/>
                  </a:outerShdw>
                </a:effectLst>
                <a:latin typeface="Comic Sans MS" charset="0"/>
                <a:cs typeface="Lucida Sans Unicode" charset="0"/>
              </a:rPr>
              <a:t> dos </a:t>
            </a:r>
            <a:r>
              <a:rPr lang="en-GB" sz="1500" i="1" dirty="0" err="1">
                <a:solidFill>
                  <a:srgbClr val="000000"/>
                </a:solidFill>
                <a:effectLst>
                  <a:outerShdw blurRad="38100" dist="38100" dir="2700000" algn="tl">
                    <a:srgbClr val="000000"/>
                  </a:outerShdw>
                </a:effectLst>
                <a:latin typeface="Comic Sans MS" charset="0"/>
                <a:cs typeface="Lucida Sans Unicode" charset="0"/>
              </a:rPr>
              <a:t>capítulos</a:t>
            </a:r>
            <a:r>
              <a:rPr lang="en-GB" sz="1500" i="1" dirty="0">
                <a:solidFill>
                  <a:srgbClr val="000000"/>
                </a:solidFill>
                <a:effectLst>
                  <a:outerShdw blurRad="38100" dist="38100" dir="2700000" algn="tl">
                    <a:srgbClr val="000000"/>
                  </a:outerShdw>
                </a:effectLst>
                <a:latin typeface="Comic Sans MS" charset="0"/>
                <a:cs typeface="Lucida Sans Unicode" charset="0"/>
              </a:rPr>
              <a:t>: 5 y 7), </a:t>
            </a:r>
            <a:r>
              <a:rPr lang="en-GB" sz="1500" i="1" dirty="0" err="1">
                <a:solidFill>
                  <a:srgbClr val="000000"/>
                </a:solidFill>
                <a:effectLst>
                  <a:outerShdw blurRad="38100" dist="38100" dir="2700000" algn="tl">
                    <a:srgbClr val="000000"/>
                  </a:outerShdw>
                </a:effectLst>
                <a:latin typeface="Comic Sans MS" charset="0"/>
                <a:cs typeface="Lucida Sans Unicode" charset="0"/>
              </a:rPr>
              <a:t>muchos</a:t>
            </a:r>
            <a:r>
              <a:rPr lang="en-GB" sz="1500" i="1" dirty="0">
                <a:solidFill>
                  <a:srgbClr val="000000"/>
                </a:solidFill>
                <a:effectLst>
                  <a:outerShdw blurRad="38100" dist="38100" dir="2700000" algn="tl">
                    <a:srgbClr val="000000"/>
                  </a:outerShdw>
                </a:effectLst>
                <a:latin typeface="Comic Sans MS" charset="0"/>
                <a:cs typeface="Lucida Sans Unicode" charset="0"/>
              </a:rPr>
              <a:t> de sus </a:t>
            </a:r>
            <a:r>
              <a:rPr lang="en-GB" sz="1500" i="1" dirty="0" err="1">
                <a:solidFill>
                  <a:srgbClr val="000000"/>
                </a:solidFill>
                <a:effectLst>
                  <a:outerShdw blurRad="38100" dist="38100" dir="2700000" algn="tl">
                    <a:srgbClr val="000000"/>
                  </a:outerShdw>
                </a:effectLst>
                <a:latin typeface="Comic Sans MS" charset="0"/>
                <a:cs typeface="Lucida Sans Unicode" charset="0"/>
              </a:rPr>
              <a:t>contenidos</a:t>
            </a:r>
            <a:r>
              <a:rPr lang="en-GB" sz="1500" i="1" dirty="0">
                <a:solidFill>
                  <a:srgbClr val="000000"/>
                </a:solidFill>
                <a:effectLst>
                  <a:outerShdw blurRad="38100" dist="38100" dir="2700000" algn="tl">
                    <a:srgbClr val="000000"/>
                  </a:outerShdw>
                </a:effectLst>
                <a:latin typeface="Comic Sans MS" charset="0"/>
                <a:cs typeface="Lucida Sans Unicode" charset="0"/>
              </a:rPr>
              <a:t> se </a:t>
            </a:r>
            <a:r>
              <a:rPr lang="en-GB" sz="1500" i="1" dirty="0" err="1">
                <a:solidFill>
                  <a:srgbClr val="000000"/>
                </a:solidFill>
                <a:effectLst>
                  <a:outerShdw blurRad="38100" dist="38100" dir="2700000" algn="tl">
                    <a:srgbClr val="000000"/>
                  </a:outerShdw>
                </a:effectLst>
                <a:latin typeface="Comic Sans MS" charset="0"/>
                <a:cs typeface="Lucida Sans Unicode" charset="0"/>
              </a:rPr>
              <a:t>verán</a:t>
            </a:r>
            <a:r>
              <a:rPr lang="en-GB" sz="1500" i="1" dirty="0">
                <a:solidFill>
                  <a:srgbClr val="000000"/>
                </a:solidFill>
                <a:effectLst>
                  <a:outerShdw blurRad="38100" dist="38100" dir="2700000" algn="tl">
                    <a:srgbClr val="000000"/>
                  </a:outerShdw>
                </a:effectLst>
                <a:latin typeface="Comic Sans MS" charset="0"/>
                <a:cs typeface="Lucida Sans Unicode" charset="0"/>
              </a:rPr>
              <a:t> de forma </a:t>
            </a:r>
            <a:r>
              <a:rPr lang="en-GB" sz="1500" i="1" dirty="0" err="1">
                <a:solidFill>
                  <a:srgbClr val="000000"/>
                </a:solidFill>
                <a:effectLst>
                  <a:outerShdw blurRad="38100" dist="38100" dir="2700000" algn="tl">
                    <a:srgbClr val="000000"/>
                  </a:outerShdw>
                </a:effectLst>
                <a:latin typeface="Comic Sans MS" charset="0"/>
                <a:cs typeface="Lucida Sans Unicode" charset="0"/>
              </a:rPr>
              <a:t>muy</a:t>
            </a:r>
            <a:r>
              <a:rPr lang="en-GB" sz="1500" i="1" dirty="0">
                <a:solidFill>
                  <a:srgbClr val="000000"/>
                </a:solidFill>
                <a:effectLst>
                  <a:outerShdw blurRad="38100" dist="38100" dir="2700000" algn="tl">
                    <a:srgbClr val="000000"/>
                  </a:outerShdw>
                </a:effectLst>
                <a:latin typeface="Comic Sans MS" charset="0"/>
                <a:cs typeface="Lucida Sans Unicode" charset="0"/>
              </a:rPr>
              <a:t> </a:t>
            </a:r>
            <a:r>
              <a:rPr lang="en-GB" sz="1500" i="1" dirty="0" err="1">
                <a:solidFill>
                  <a:srgbClr val="000000"/>
                </a:solidFill>
                <a:effectLst>
                  <a:outerShdw blurRad="38100" dist="38100" dir="2700000" algn="tl">
                    <a:srgbClr val="000000"/>
                  </a:outerShdw>
                </a:effectLst>
                <a:latin typeface="Comic Sans MS" charset="0"/>
                <a:cs typeface="Lucida Sans Unicode" charset="0"/>
              </a:rPr>
              <a:t>reducida</a:t>
            </a:r>
            <a:r>
              <a:rPr lang="en-GB" sz="1500" i="1" dirty="0">
                <a:solidFill>
                  <a:srgbClr val="000000"/>
                </a:solidFill>
                <a:effectLst>
                  <a:outerShdw blurRad="38100" dist="38100" dir="2700000" algn="tl">
                    <a:srgbClr val="000000"/>
                  </a:outerShdw>
                </a:effectLst>
                <a:latin typeface="Comic Sans MS" charset="0"/>
                <a:cs typeface="Lucida Sans Unicode" charset="0"/>
              </a:rPr>
              <a:t> y </a:t>
            </a:r>
            <a:r>
              <a:rPr lang="en-GB" sz="1500" i="1" dirty="0" err="1">
                <a:solidFill>
                  <a:srgbClr val="000000"/>
                </a:solidFill>
                <a:effectLst>
                  <a:outerShdw blurRad="38100" dist="38100" dir="2700000" algn="tl">
                    <a:srgbClr val="000000"/>
                  </a:outerShdw>
                </a:effectLst>
                <a:latin typeface="Comic Sans MS" charset="0"/>
                <a:cs typeface="Lucida Sans Unicode" charset="0"/>
              </a:rPr>
              <a:t>algunos</a:t>
            </a:r>
            <a:r>
              <a:rPr lang="en-GB" sz="1500" i="1" dirty="0">
                <a:solidFill>
                  <a:srgbClr val="000000"/>
                </a:solidFill>
                <a:effectLst>
                  <a:outerShdw blurRad="38100" dist="38100" dir="2700000" algn="tl">
                    <a:srgbClr val="000000"/>
                  </a:outerShdw>
                </a:effectLst>
                <a:latin typeface="Comic Sans MS" charset="0"/>
                <a:cs typeface="Lucida Sans Unicode" charset="0"/>
              </a:rPr>
              <a:t> </a:t>
            </a:r>
            <a:r>
              <a:rPr lang="en-GB" sz="1500" i="1" dirty="0" err="1">
                <a:solidFill>
                  <a:srgbClr val="000000"/>
                </a:solidFill>
                <a:effectLst>
                  <a:outerShdw blurRad="38100" dist="38100" dir="2700000" algn="tl">
                    <a:srgbClr val="000000"/>
                  </a:outerShdw>
                </a:effectLst>
                <a:latin typeface="Comic Sans MS" charset="0"/>
                <a:cs typeface="Lucida Sans Unicode" charset="0"/>
              </a:rPr>
              <a:t>serán</a:t>
            </a:r>
            <a:r>
              <a:rPr lang="en-GB" sz="1500" i="1" dirty="0">
                <a:solidFill>
                  <a:srgbClr val="000000"/>
                </a:solidFill>
                <a:effectLst>
                  <a:outerShdw blurRad="38100" dist="38100" dir="2700000" algn="tl">
                    <a:srgbClr val="000000"/>
                  </a:outerShdw>
                </a:effectLst>
                <a:latin typeface="Comic Sans MS" charset="0"/>
                <a:cs typeface="Lucida Sans Unicode" charset="0"/>
              </a:rPr>
              <a:t> </a:t>
            </a:r>
            <a:r>
              <a:rPr lang="en-GB" sz="1500" i="1" dirty="0" err="1">
                <a:solidFill>
                  <a:srgbClr val="000000"/>
                </a:solidFill>
                <a:effectLst>
                  <a:outerShdw blurRad="38100" dist="38100" dir="2700000" algn="tl">
                    <a:srgbClr val="000000"/>
                  </a:outerShdw>
                </a:effectLst>
                <a:latin typeface="Comic Sans MS" charset="0"/>
                <a:cs typeface="Lucida Sans Unicode" charset="0"/>
              </a:rPr>
              <a:t>suprimidos</a:t>
            </a:r>
            <a:r>
              <a:rPr lang="en-GB" sz="1500" i="1" dirty="0">
                <a:solidFill>
                  <a:srgbClr val="000000"/>
                </a:solidFill>
                <a:effectLst>
                  <a:outerShdw blurRad="38100" dist="38100" dir="2700000" algn="tl">
                    <a:srgbClr val="000000"/>
                  </a:outerShdw>
                </a:effectLst>
                <a:latin typeface="Comic Sans MS" charset="0"/>
                <a:cs typeface="Lucida Sans Unicode" charset="0"/>
              </a:rPr>
              <a:t>. Los </a:t>
            </a:r>
            <a:r>
              <a:rPr lang="en-GB" sz="1500" i="1" dirty="0" err="1">
                <a:solidFill>
                  <a:srgbClr val="000000"/>
                </a:solidFill>
                <a:effectLst>
                  <a:outerShdw blurRad="38100" dist="38100" dir="2700000" algn="tl">
                    <a:srgbClr val="000000"/>
                  </a:outerShdw>
                </a:effectLst>
                <a:latin typeface="Comic Sans MS" charset="0"/>
                <a:cs typeface="Lucida Sans Unicode" charset="0"/>
              </a:rPr>
              <a:t>contenidos</a:t>
            </a:r>
            <a:r>
              <a:rPr lang="en-GB" sz="1500" i="1" dirty="0">
                <a:solidFill>
                  <a:srgbClr val="000000"/>
                </a:solidFill>
                <a:effectLst>
                  <a:outerShdw blurRad="38100" dist="38100" dir="2700000" algn="tl">
                    <a:srgbClr val="000000"/>
                  </a:outerShdw>
                </a:effectLst>
                <a:latin typeface="Comic Sans MS" charset="0"/>
                <a:cs typeface="Lucida Sans Unicode" charset="0"/>
              </a:rPr>
              <a:t> del T 7 del </a:t>
            </a:r>
            <a:r>
              <a:rPr lang="en-GB" sz="1500" i="1" dirty="0" err="1">
                <a:solidFill>
                  <a:srgbClr val="000000"/>
                </a:solidFill>
                <a:effectLst>
                  <a:outerShdw blurRad="38100" dist="38100" dir="2700000" algn="tl">
                    <a:srgbClr val="000000"/>
                  </a:outerShdw>
                </a:effectLst>
                <a:latin typeface="Comic Sans MS" charset="0"/>
                <a:cs typeface="Lucida Sans Unicode" charset="0"/>
              </a:rPr>
              <a:t>texto</a:t>
            </a:r>
            <a:r>
              <a:rPr lang="en-GB" sz="1500" i="1" dirty="0">
                <a:solidFill>
                  <a:srgbClr val="000000"/>
                </a:solidFill>
                <a:effectLst>
                  <a:outerShdw blurRad="38100" dist="38100" dir="2700000" algn="tl">
                    <a:srgbClr val="000000"/>
                  </a:outerShdw>
                </a:effectLst>
                <a:latin typeface="Comic Sans MS" charset="0"/>
                <a:cs typeface="Lucida Sans Unicode" charset="0"/>
              </a:rPr>
              <a:t> se </a:t>
            </a:r>
            <a:r>
              <a:rPr lang="en-GB" sz="1500" i="1" dirty="0" err="1">
                <a:solidFill>
                  <a:srgbClr val="000000"/>
                </a:solidFill>
                <a:effectLst>
                  <a:outerShdw blurRad="38100" dist="38100" dir="2700000" algn="tl">
                    <a:srgbClr val="000000"/>
                  </a:outerShdw>
                </a:effectLst>
                <a:latin typeface="Comic Sans MS" charset="0"/>
                <a:cs typeface="Lucida Sans Unicode" charset="0"/>
              </a:rPr>
              <a:t>deben</a:t>
            </a:r>
            <a:r>
              <a:rPr lang="en-GB" sz="1500" i="1" dirty="0">
                <a:solidFill>
                  <a:srgbClr val="000000"/>
                </a:solidFill>
                <a:effectLst>
                  <a:outerShdw blurRad="38100" dist="38100" dir="2700000" algn="tl">
                    <a:srgbClr val="000000"/>
                  </a:outerShdw>
                </a:effectLst>
                <a:latin typeface="Comic Sans MS" charset="0"/>
                <a:cs typeface="Lucida Sans Unicode" charset="0"/>
              </a:rPr>
              <a:t> </a:t>
            </a:r>
            <a:r>
              <a:rPr lang="en-GB" sz="1500" i="1" dirty="0" err="1">
                <a:solidFill>
                  <a:srgbClr val="000000"/>
                </a:solidFill>
                <a:effectLst>
                  <a:outerShdw blurRad="38100" dist="38100" dir="2700000" algn="tl">
                    <a:srgbClr val="000000"/>
                  </a:outerShdw>
                </a:effectLst>
                <a:latin typeface="Comic Sans MS" charset="0"/>
                <a:cs typeface="Lucida Sans Unicode" charset="0"/>
              </a:rPr>
              <a:t>centrar</a:t>
            </a:r>
            <a:r>
              <a:rPr lang="en-GB" sz="1500" i="1" dirty="0">
                <a:solidFill>
                  <a:srgbClr val="000000"/>
                </a:solidFill>
                <a:effectLst>
                  <a:outerShdw blurRad="38100" dist="38100" dir="2700000" algn="tl">
                    <a:srgbClr val="000000"/>
                  </a:outerShdw>
                </a:effectLst>
                <a:latin typeface="Comic Sans MS" charset="0"/>
                <a:cs typeface="Lucida Sans Unicode" charset="0"/>
              </a:rPr>
              <a:t> en la </a:t>
            </a:r>
            <a:r>
              <a:rPr lang="en-GB" sz="1500" i="1" dirty="0" err="1">
                <a:solidFill>
                  <a:srgbClr val="000000"/>
                </a:solidFill>
                <a:effectLst>
                  <a:outerShdw blurRad="38100" dist="38100" dir="2700000" algn="tl">
                    <a:srgbClr val="000000"/>
                  </a:outerShdw>
                </a:effectLst>
                <a:latin typeface="Comic Sans MS" charset="0"/>
                <a:cs typeface="Lucida Sans Unicode" charset="0"/>
              </a:rPr>
              <a:t>resolución</a:t>
            </a:r>
            <a:r>
              <a:rPr lang="en-GB" sz="1500" i="1" dirty="0">
                <a:solidFill>
                  <a:srgbClr val="000000"/>
                </a:solidFill>
                <a:effectLst>
                  <a:outerShdw blurRad="38100" dist="38100" dir="2700000" algn="tl">
                    <a:srgbClr val="000000"/>
                  </a:outerShdw>
                </a:effectLst>
                <a:latin typeface="Comic Sans MS" charset="0"/>
                <a:cs typeface="Lucida Sans Unicode" charset="0"/>
              </a:rPr>
              <a:t> de </a:t>
            </a:r>
            <a:r>
              <a:rPr lang="en-GB" sz="1500" i="1" dirty="0" err="1">
                <a:solidFill>
                  <a:srgbClr val="000000"/>
                </a:solidFill>
                <a:effectLst>
                  <a:outerShdw blurRad="38100" dist="38100" dir="2700000" algn="tl">
                    <a:srgbClr val="000000"/>
                  </a:outerShdw>
                </a:effectLst>
                <a:latin typeface="Comic Sans MS" charset="0"/>
                <a:cs typeface="Lucida Sans Unicode" charset="0"/>
              </a:rPr>
              <a:t>las</a:t>
            </a:r>
            <a:r>
              <a:rPr lang="en-GB" sz="1500" i="1" dirty="0">
                <a:solidFill>
                  <a:srgbClr val="000000"/>
                </a:solidFill>
                <a:effectLst>
                  <a:outerShdw blurRad="38100" dist="38100" dir="2700000" algn="tl">
                    <a:srgbClr val="000000"/>
                  </a:outerShdw>
                </a:effectLst>
                <a:latin typeface="Comic Sans MS" charset="0"/>
                <a:cs typeface="Lucida Sans Unicode" charset="0"/>
              </a:rPr>
              <a:t> </a:t>
            </a:r>
            <a:r>
              <a:rPr lang="en-GB" sz="1500" i="1" dirty="0" err="1">
                <a:solidFill>
                  <a:srgbClr val="000000"/>
                </a:solidFill>
                <a:effectLst>
                  <a:outerShdw blurRad="38100" dist="38100" dir="2700000" algn="tl">
                    <a:srgbClr val="000000"/>
                  </a:outerShdw>
                </a:effectLst>
                <a:latin typeface="Comic Sans MS" charset="0"/>
                <a:cs typeface="Lucida Sans Unicode" charset="0"/>
              </a:rPr>
              <a:t>actividades</a:t>
            </a:r>
            <a:r>
              <a:rPr lang="en-GB" sz="1500" i="1" dirty="0">
                <a:solidFill>
                  <a:srgbClr val="000000"/>
                </a:solidFill>
                <a:effectLst>
                  <a:outerShdw blurRad="38100" dist="38100" dir="2700000" algn="tl">
                    <a:srgbClr val="000000"/>
                  </a:outerShdw>
                </a:effectLst>
                <a:latin typeface="Comic Sans MS" charset="0"/>
                <a:cs typeface="Lucida Sans Unicode" charset="0"/>
              </a:rPr>
              <a:t>.</a:t>
            </a:r>
          </a:p>
        </p:txBody>
      </p:sp>
      <p:sp>
        <p:nvSpPr>
          <p:cNvPr id="34828" name="Rectangle 12"/>
          <p:cNvSpPr>
            <a:spLocks noGrp="1" noChangeArrowheads="1"/>
          </p:cNvSpPr>
          <p:nvPr>
            <p:ph type="title"/>
          </p:nvPr>
        </p:nvSpPr>
        <p:spPr>
          <a:xfrm>
            <a:off x="1763713" y="3141663"/>
            <a:ext cx="5545137" cy="457200"/>
          </a:xfrm>
        </p:spPr>
        <p:txBody>
          <a:bodyPr>
            <a:spAutoFit/>
          </a:bodyPr>
          <a:lstStyle/>
          <a:p>
            <a:pPr eaLnBrk="1" hangingPunct="1">
              <a:lnSpc>
                <a:spcPct val="100000"/>
              </a:lnSpc>
              <a:buClr>
                <a:srgbClr val="FF9900"/>
              </a:buClr>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400" b="1" i="1" u="sng" smtClean="0"/>
              <a:t>2. 3. 1. Recursos de la geosfera.</a:t>
            </a:r>
          </a:p>
        </p:txBody>
      </p:sp>
      <p:sp>
        <p:nvSpPr>
          <p:cNvPr id="34829" name="Rectangle 13"/>
          <p:cNvSpPr>
            <a:spLocks noChangeArrowheads="1"/>
          </p:cNvSpPr>
          <p:nvPr/>
        </p:nvSpPr>
        <p:spPr bwMode="auto">
          <a:xfrm>
            <a:off x="1979613" y="3573463"/>
            <a:ext cx="5124450" cy="33178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u="sng">
                <a:solidFill>
                  <a:srgbClr val="FFFFCC"/>
                </a:solidFill>
                <a:effectLst>
                  <a:outerShdw blurRad="38100" dist="38100" dir="2700000" algn="tl">
                    <a:srgbClr val="000000"/>
                  </a:outerShdw>
                </a:effectLst>
                <a:cs typeface="Lucida Sans Unicode" charset="0"/>
              </a:rPr>
              <a:t>1. Se debe diferenciar entre recursos y reservas.</a:t>
            </a:r>
            <a:endParaRPr lang="es-ES" u="sng">
              <a:solidFill>
                <a:srgbClr val="FFFFCC"/>
              </a:solidFill>
              <a:effectLst>
                <a:outerShdw blurRad="38100" dist="38100" dir="2700000" algn="tl">
                  <a:srgbClr val="000000"/>
                </a:outerShdw>
              </a:effectLst>
              <a:cs typeface="Lucida Sans Unicode" charset="0"/>
            </a:endParaRPr>
          </a:p>
        </p:txBody>
      </p:sp>
      <p:sp>
        <p:nvSpPr>
          <p:cNvPr id="34830" name="Rectangle 14"/>
          <p:cNvSpPr>
            <a:spLocks noChangeArrowheads="1"/>
          </p:cNvSpPr>
          <p:nvPr/>
        </p:nvSpPr>
        <p:spPr bwMode="auto">
          <a:xfrm>
            <a:off x="611188" y="4076700"/>
            <a:ext cx="8137525" cy="10509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GB" b="1" dirty="0">
                <a:solidFill>
                  <a:srgbClr val="33CC33"/>
                </a:solidFill>
                <a:effectLst>
                  <a:outerShdw blurRad="38100" dist="38100" dir="2700000" algn="tl">
                    <a:srgbClr val="000000"/>
                  </a:outerShdw>
                </a:effectLst>
                <a:cs typeface="Lucida Sans Unicode" charset="0"/>
              </a:rPr>
              <a:t>RECURSOS </a:t>
            </a:r>
            <a:r>
              <a:rPr lang="en-GB" b="1" dirty="0" err="1">
                <a:solidFill>
                  <a:srgbClr val="33CC33"/>
                </a:solidFill>
                <a:effectLst>
                  <a:outerShdw blurRad="38100" dist="38100" dir="2700000" algn="tl">
                    <a:srgbClr val="000000"/>
                  </a:outerShdw>
                </a:effectLst>
                <a:cs typeface="Lucida Sans Unicode" charset="0"/>
              </a:rPr>
              <a:t>geológicos</a:t>
            </a:r>
            <a:r>
              <a:rPr lang="en-GB" b="1" dirty="0">
                <a:solidFill>
                  <a:srgbClr val="33CC33"/>
                </a:solidFill>
                <a:effectLst>
                  <a:outerShdw blurRad="38100" dist="38100" dir="2700000" algn="tl">
                    <a:srgbClr val="000000"/>
                  </a:outerShdw>
                </a:effectLst>
                <a:cs typeface="Lucida Sans Unicode" charset="0"/>
              </a:rPr>
              <a:t> (</a:t>
            </a:r>
            <a:r>
              <a:rPr lang="en-GB" b="1" dirty="0" err="1">
                <a:solidFill>
                  <a:srgbClr val="33CC33"/>
                </a:solidFill>
                <a:effectLst>
                  <a:outerShdw blurRad="38100" dist="38100" dir="2700000" algn="tl">
                    <a:srgbClr val="000000"/>
                  </a:outerShdw>
                </a:effectLst>
                <a:cs typeface="Lucida Sans Unicode" charset="0"/>
              </a:rPr>
              <a:t>minerales</a:t>
            </a:r>
            <a:r>
              <a:rPr lang="en-GB" b="1" dirty="0">
                <a:solidFill>
                  <a:srgbClr val="33CC33"/>
                </a:solidFill>
                <a:effectLst>
                  <a:outerShdw blurRad="38100" dist="38100" dir="2700000" algn="tl">
                    <a:srgbClr val="000000"/>
                  </a:outerShdw>
                </a:effectLst>
                <a:cs typeface="Lucida Sans Unicode" charset="0"/>
              </a:rPr>
              <a:t> y </a:t>
            </a:r>
            <a:r>
              <a:rPr lang="en-GB" b="1" dirty="0" err="1">
                <a:solidFill>
                  <a:srgbClr val="33CC33"/>
                </a:solidFill>
                <a:effectLst>
                  <a:outerShdw blurRad="38100" dist="38100" dir="2700000" algn="tl">
                    <a:srgbClr val="000000"/>
                  </a:outerShdw>
                </a:effectLst>
                <a:cs typeface="Lucida Sans Unicode" charset="0"/>
              </a:rPr>
              <a:t>energéticos</a:t>
            </a:r>
            <a:r>
              <a:rPr lang="en-GB" b="1" dirty="0">
                <a:solidFill>
                  <a:srgbClr val="33CC33"/>
                </a:solidFill>
                <a:effectLst>
                  <a:outerShdw blurRad="38100" dist="38100" dir="2700000" algn="tl">
                    <a:srgbClr val="000000"/>
                  </a:outerShdw>
                </a:effectLst>
                <a:cs typeface="Lucida Sans Unicode" charset="0"/>
              </a:rPr>
              <a:t>)</a:t>
            </a:r>
          </a:p>
          <a:p>
            <a:pPr>
              <a:defRPr/>
            </a:pPr>
            <a:r>
              <a:rPr lang="en-GB" dirty="0">
                <a:solidFill>
                  <a:srgbClr val="FFFFFF"/>
                </a:solidFill>
                <a:effectLst>
                  <a:outerShdw blurRad="38100" dist="38100" dir="2700000" algn="tl">
                    <a:srgbClr val="000000"/>
                  </a:outerShdw>
                </a:effectLst>
                <a:cs typeface="Lucida Sans Unicode" charset="0"/>
              </a:rPr>
              <a:t>        Son </a:t>
            </a:r>
            <a:r>
              <a:rPr lang="en-GB" dirty="0" err="1">
                <a:solidFill>
                  <a:srgbClr val="FFFFFF"/>
                </a:solidFill>
                <a:effectLst>
                  <a:outerShdw blurRad="38100" dist="38100" dir="2700000" algn="tl">
                    <a:srgbClr val="000000"/>
                  </a:outerShdw>
                </a:effectLst>
                <a:cs typeface="Lucida Sans Unicode" charset="0"/>
              </a:rPr>
              <a:t>todos</a:t>
            </a:r>
            <a:r>
              <a:rPr lang="en-GB" dirty="0">
                <a:solidFill>
                  <a:srgbClr val="FFFFFF"/>
                </a:solidFill>
                <a:effectLst>
                  <a:outerShdw blurRad="38100" dist="38100" dir="2700000" algn="tl">
                    <a:srgbClr val="000000"/>
                  </a:outerShdw>
                </a:effectLst>
                <a:cs typeface="Lucida Sans Unicode" charset="0"/>
              </a:rPr>
              <a:t> </a:t>
            </a:r>
            <a:r>
              <a:rPr lang="en-GB" dirty="0" err="1">
                <a:solidFill>
                  <a:srgbClr val="FFFFFF"/>
                </a:solidFill>
                <a:effectLst>
                  <a:outerShdw blurRad="38100" dist="38100" dir="2700000" algn="tl">
                    <a:srgbClr val="000000"/>
                  </a:outerShdw>
                </a:effectLst>
                <a:cs typeface="Lucida Sans Unicode" charset="0"/>
              </a:rPr>
              <a:t>aquellos</a:t>
            </a:r>
            <a:r>
              <a:rPr lang="en-GB" dirty="0">
                <a:solidFill>
                  <a:srgbClr val="FFFFFF"/>
                </a:solidFill>
                <a:effectLst>
                  <a:outerShdw blurRad="38100" dist="38100" dir="2700000" algn="tl">
                    <a:srgbClr val="000000"/>
                  </a:outerShdw>
                </a:effectLst>
                <a:cs typeface="Lucida Sans Unicode" charset="0"/>
              </a:rPr>
              <a:t> </a:t>
            </a:r>
            <a:r>
              <a:rPr lang="en-GB" dirty="0" err="1">
                <a:solidFill>
                  <a:srgbClr val="FFFFFF"/>
                </a:solidFill>
                <a:effectLst>
                  <a:outerShdw blurRad="38100" dist="38100" dir="2700000" algn="tl">
                    <a:srgbClr val="000000"/>
                  </a:outerShdw>
                </a:effectLst>
                <a:cs typeface="Lucida Sans Unicode" charset="0"/>
              </a:rPr>
              <a:t>materiales</a:t>
            </a:r>
            <a:r>
              <a:rPr lang="en-GB" dirty="0">
                <a:solidFill>
                  <a:srgbClr val="FFFFFF"/>
                </a:solidFill>
                <a:effectLst>
                  <a:outerShdw blurRad="38100" dist="38100" dir="2700000" algn="tl">
                    <a:srgbClr val="000000"/>
                  </a:outerShdw>
                </a:effectLst>
                <a:cs typeface="Lucida Sans Unicode" charset="0"/>
              </a:rPr>
              <a:t> </a:t>
            </a:r>
            <a:r>
              <a:rPr lang="en-GB" dirty="0" err="1">
                <a:solidFill>
                  <a:srgbClr val="FFFFFF"/>
                </a:solidFill>
                <a:effectLst>
                  <a:outerShdw blurRad="38100" dist="38100" dir="2700000" algn="tl">
                    <a:srgbClr val="000000"/>
                  </a:outerShdw>
                </a:effectLst>
                <a:cs typeface="Lucida Sans Unicode" charset="0"/>
              </a:rPr>
              <a:t>terrestres</a:t>
            </a:r>
            <a:r>
              <a:rPr lang="en-GB" dirty="0">
                <a:solidFill>
                  <a:srgbClr val="FFFFFF"/>
                </a:solidFill>
                <a:effectLst>
                  <a:outerShdw blurRad="38100" dist="38100" dir="2700000" algn="tl">
                    <a:srgbClr val="000000"/>
                  </a:outerShdw>
                </a:effectLst>
                <a:cs typeface="Lucida Sans Unicode" charset="0"/>
              </a:rPr>
              <a:t> (</a:t>
            </a:r>
            <a:r>
              <a:rPr lang="en-GB" dirty="0" err="1">
                <a:solidFill>
                  <a:srgbClr val="FFFFFF"/>
                </a:solidFill>
                <a:effectLst>
                  <a:outerShdw blurRad="38100" dist="38100" dir="2700000" algn="tl">
                    <a:srgbClr val="000000"/>
                  </a:outerShdw>
                </a:effectLst>
                <a:cs typeface="Lucida Sans Unicode" charset="0"/>
              </a:rPr>
              <a:t>rocas</a:t>
            </a:r>
            <a:r>
              <a:rPr lang="en-GB" dirty="0">
                <a:solidFill>
                  <a:srgbClr val="FFFFFF"/>
                </a:solidFill>
                <a:effectLst>
                  <a:outerShdw blurRad="38100" dist="38100" dir="2700000" algn="tl">
                    <a:srgbClr val="000000"/>
                  </a:outerShdw>
                </a:effectLst>
                <a:cs typeface="Lucida Sans Unicode" charset="0"/>
              </a:rPr>
              <a:t>, </a:t>
            </a:r>
            <a:r>
              <a:rPr lang="en-GB" dirty="0" err="1">
                <a:solidFill>
                  <a:srgbClr val="FFFFFF"/>
                </a:solidFill>
                <a:effectLst>
                  <a:outerShdw blurRad="38100" dist="38100" dir="2700000" algn="tl">
                    <a:srgbClr val="000000"/>
                  </a:outerShdw>
                </a:effectLst>
                <a:cs typeface="Lucida Sans Unicode" charset="0"/>
              </a:rPr>
              <a:t>minerales</a:t>
            </a:r>
            <a:r>
              <a:rPr lang="en-GB" dirty="0">
                <a:solidFill>
                  <a:srgbClr val="FFFFFF"/>
                </a:solidFill>
                <a:effectLst>
                  <a:outerShdw blurRad="38100" dist="38100" dir="2700000" algn="tl">
                    <a:srgbClr val="000000"/>
                  </a:outerShdw>
                </a:effectLst>
                <a:cs typeface="Lucida Sans Unicode" charset="0"/>
              </a:rPr>
              <a:t>, </a:t>
            </a:r>
            <a:r>
              <a:rPr lang="en-GB" dirty="0" err="1">
                <a:solidFill>
                  <a:srgbClr val="FFFFFF"/>
                </a:solidFill>
                <a:effectLst>
                  <a:outerShdw blurRad="38100" dist="38100" dir="2700000" algn="tl">
                    <a:srgbClr val="000000"/>
                  </a:outerShdw>
                </a:effectLst>
                <a:cs typeface="Lucida Sans Unicode" charset="0"/>
              </a:rPr>
              <a:t>sedimentos</a:t>
            </a:r>
            <a:r>
              <a:rPr lang="en-GB" dirty="0">
                <a:solidFill>
                  <a:srgbClr val="FFFFFF"/>
                </a:solidFill>
                <a:effectLst>
                  <a:outerShdw blurRad="38100" dist="38100" dir="2700000" algn="tl">
                    <a:srgbClr val="000000"/>
                  </a:outerShdw>
                </a:effectLst>
                <a:cs typeface="Lucida Sans Unicode" charset="0"/>
              </a:rPr>
              <a:t>) o </a:t>
            </a:r>
            <a:r>
              <a:rPr lang="en-GB" dirty="0" err="1">
                <a:solidFill>
                  <a:srgbClr val="FFFFFF"/>
                </a:solidFill>
                <a:effectLst>
                  <a:outerShdw blurRad="38100" dist="38100" dir="2700000" algn="tl">
                    <a:srgbClr val="000000"/>
                  </a:outerShdw>
                </a:effectLst>
                <a:cs typeface="Lucida Sans Unicode" charset="0"/>
              </a:rPr>
              <a:t>formas</a:t>
            </a:r>
            <a:r>
              <a:rPr lang="en-GB" dirty="0">
                <a:solidFill>
                  <a:srgbClr val="FFFFFF"/>
                </a:solidFill>
                <a:effectLst>
                  <a:outerShdw blurRad="38100" dist="38100" dir="2700000" algn="tl">
                    <a:srgbClr val="000000"/>
                  </a:outerShdw>
                </a:effectLst>
                <a:cs typeface="Lucida Sans Unicode" charset="0"/>
              </a:rPr>
              <a:t> de </a:t>
            </a:r>
            <a:r>
              <a:rPr lang="en-GB" dirty="0" err="1">
                <a:solidFill>
                  <a:srgbClr val="FFFFFF"/>
                </a:solidFill>
                <a:effectLst>
                  <a:outerShdw blurRad="38100" dist="38100" dir="2700000" algn="tl">
                    <a:srgbClr val="000000"/>
                  </a:outerShdw>
                </a:effectLst>
                <a:cs typeface="Lucida Sans Unicode" charset="0"/>
              </a:rPr>
              <a:t>energía</a:t>
            </a:r>
            <a:r>
              <a:rPr lang="en-GB" dirty="0">
                <a:solidFill>
                  <a:srgbClr val="FFFFFF"/>
                </a:solidFill>
                <a:effectLst>
                  <a:outerShdw blurRad="38100" dist="38100" dir="2700000" algn="tl">
                    <a:srgbClr val="000000"/>
                  </a:outerShdw>
                </a:effectLst>
                <a:cs typeface="Lucida Sans Unicode" charset="0"/>
              </a:rPr>
              <a:t> (</a:t>
            </a:r>
            <a:r>
              <a:rPr lang="en-GB" dirty="0" err="1">
                <a:solidFill>
                  <a:srgbClr val="FFFFFF"/>
                </a:solidFill>
                <a:effectLst>
                  <a:outerShdw blurRad="38100" dist="38100" dir="2700000" algn="tl">
                    <a:srgbClr val="000000"/>
                  </a:outerShdw>
                </a:effectLst>
                <a:cs typeface="Lucida Sans Unicode" charset="0"/>
              </a:rPr>
              <a:t>geotérmica</a:t>
            </a:r>
            <a:r>
              <a:rPr lang="en-GB" dirty="0">
                <a:solidFill>
                  <a:srgbClr val="FFFFFF"/>
                </a:solidFill>
                <a:effectLst>
                  <a:outerShdw blurRad="38100" dist="38100" dir="2700000" algn="tl">
                    <a:srgbClr val="000000"/>
                  </a:outerShdw>
                </a:effectLst>
                <a:cs typeface="Lucida Sans Unicode" charset="0"/>
              </a:rPr>
              <a:t>) </a:t>
            </a:r>
            <a:r>
              <a:rPr lang="en-GB" dirty="0" err="1">
                <a:solidFill>
                  <a:srgbClr val="FFFFFF"/>
                </a:solidFill>
                <a:effectLst>
                  <a:outerShdw blurRad="38100" dist="38100" dir="2700000" algn="tl">
                    <a:srgbClr val="000000"/>
                  </a:outerShdw>
                </a:effectLst>
                <a:cs typeface="Lucida Sans Unicode" charset="0"/>
              </a:rPr>
              <a:t>existentes</a:t>
            </a:r>
            <a:r>
              <a:rPr lang="en-GB" dirty="0">
                <a:solidFill>
                  <a:srgbClr val="FFFFFF"/>
                </a:solidFill>
                <a:effectLst>
                  <a:outerShdw blurRad="38100" dist="38100" dir="2700000" algn="tl">
                    <a:srgbClr val="000000"/>
                  </a:outerShdw>
                </a:effectLst>
                <a:cs typeface="Lucida Sans Unicode" charset="0"/>
              </a:rPr>
              <a:t> en la </a:t>
            </a:r>
            <a:r>
              <a:rPr lang="en-GB" dirty="0" err="1">
                <a:solidFill>
                  <a:srgbClr val="FFFFFF"/>
                </a:solidFill>
                <a:effectLst>
                  <a:outerShdw blurRad="38100" dist="38100" dir="2700000" algn="tl">
                    <a:srgbClr val="000000"/>
                  </a:outerShdw>
                </a:effectLst>
                <a:cs typeface="Lucida Sans Unicode" charset="0"/>
              </a:rPr>
              <a:t>geosfera</a:t>
            </a:r>
            <a:r>
              <a:rPr lang="en-GB" dirty="0">
                <a:solidFill>
                  <a:srgbClr val="FFFFFF"/>
                </a:solidFill>
                <a:effectLst>
                  <a:outerShdw blurRad="38100" dist="38100" dir="2700000" algn="tl">
                    <a:srgbClr val="000000"/>
                  </a:outerShdw>
                </a:effectLst>
                <a:cs typeface="Lucida Sans Unicode" charset="0"/>
              </a:rPr>
              <a:t> y </a:t>
            </a:r>
            <a:r>
              <a:rPr lang="en-GB" dirty="0" err="1">
                <a:solidFill>
                  <a:srgbClr val="FFFFFF"/>
                </a:solidFill>
                <a:effectLst>
                  <a:outerShdw blurRad="38100" dist="38100" dir="2700000" algn="tl">
                    <a:srgbClr val="000000"/>
                  </a:outerShdw>
                </a:effectLst>
                <a:cs typeface="Lucida Sans Unicode" charset="0"/>
              </a:rPr>
              <a:t>suceptibles</a:t>
            </a:r>
            <a:r>
              <a:rPr lang="en-GB" dirty="0">
                <a:solidFill>
                  <a:srgbClr val="FFFFFF"/>
                </a:solidFill>
                <a:effectLst>
                  <a:outerShdw blurRad="38100" dist="38100" dir="2700000" algn="tl">
                    <a:srgbClr val="000000"/>
                  </a:outerShdw>
                </a:effectLst>
                <a:cs typeface="Lucida Sans Unicode" charset="0"/>
              </a:rPr>
              <a:t> de </a:t>
            </a:r>
            <a:r>
              <a:rPr lang="en-GB" dirty="0" err="1">
                <a:solidFill>
                  <a:srgbClr val="FFFFFF"/>
                </a:solidFill>
                <a:effectLst>
                  <a:outerShdw blurRad="38100" dist="38100" dir="2700000" algn="tl">
                    <a:srgbClr val="000000"/>
                  </a:outerShdw>
                </a:effectLst>
                <a:cs typeface="Lucida Sans Unicode" charset="0"/>
              </a:rPr>
              <a:t>ser</a:t>
            </a:r>
            <a:r>
              <a:rPr lang="en-GB" dirty="0">
                <a:solidFill>
                  <a:srgbClr val="FFFFFF"/>
                </a:solidFill>
                <a:effectLst>
                  <a:outerShdw blurRad="38100" dist="38100" dir="2700000" algn="tl">
                    <a:srgbClr val="000000"/>
                  </a:outerShdw>
                </a:effectLst>
                <a:cs typeface="Lucida Sans Unicode" charset="0"/>
              </a:rPr>
              <a:t> </a:t>
            </a:r>
            <a:r>
              <a:rPr lang="en-GB" dirty="0" err="1">
                <a:solidFill>
                  <a:srgbClr val="FFFFFF"/>
                </a:solidFill>
                <a:effectLst>
                  <a:outerShdw blurRad="38100" dist="38100" dir="2700000" algn="tl">
                    <a:srgbClr val="000000"/>
                  </a:outerShdw>
                </a:effectLst>
                <a:cs typeface="Lucida Sans Unicode" charset="0"/>
              </a:rPr>
              <a:t>extraídos</a:t>
            </a:r>
            <a:r>
              <a:rPr lang="en-GB" dirty="0">
                <a:solidFill>
                  <a:srgbClr val="FFFFFF"/>
                </a:solidFill>
                <a:effectLst>
                  <a:outerShdw blurRad="38100" dist="38100" dir="2700000" algn="tl">
                    <a:srgbClr val="000000"/>
                  </a:outerShdw>
                </a:effectLst>
                <a:cs typeface="Lucida Sans Unicode" charset="0"/>
              </a:rPr>
              <a:t> </a:t>
            </a:r>
            <a:r>
              <a:rPr lang="en-GB" dirty="0" err="1">
                <a:solidFill>
                  <a:srgbClr val="FFFFFF"/>
                </a:solidFill>
                <a:effectLst>
                  <a:outerShdw blurRad="38100" dist="38100" dir="2700000" algn="tl">
                    <a:srgbClr val="000000"/>
                  </a:outerShdw>
                </a:effectLst>
                <a:cs typeface="Lucida Sans Unicode" charset="0"/>
              </a:rPr>
              <a:t>para</a:t>
            </a:r>
            <a:r>
              <a:rPr lang="en-GB" dirty="0">
                <a:solidFill>
                  <a:srgbClr val="FFFFFF"/>
                </a:solidFill>
                <a:effectLst>
                  <a:outerShdw blurRad="38100" dist="38100" dir="2700000" algn="tl">
                    <a:srgbClr val="000000"/>
                  </a:outerShdw>
                </a:effectLst>
                <a:cs typeface="Lucida Sans Unicode" charset="0"/>
              </a:rPr>
              <a:t> </a:t>
            </a:r>
            <a:r>
              <a:rPr lang="en-GB" dirty="0" err="1">
                <a:solidFill>
                  <a:srgbClr val="FFFFFF"/>
                </a:solidFill>
                <a:effectLst>
                  <a:outerShdw blurRad="38100" dist="38100" dir="2700000" algn="tl">
                    <a:srgbClr val="000000"/>
                  </a:outerShdw>
                </a:effectLst>
                <a:cs typeface="Lucida Sans Unicode" charset="0"/>
              </a:rPr>
              <a:t>uso</a:t>
            </a:r>
            <a:r>
              <a:rPr lang="en-GB" dirty="0">
                <a:solidFill>
                  <a:srgbClr val="FFFFFF"/>
                </a:solidFill>
                <a:effectLst>
                  <a:outerShdw blurRad="38100" dist="38100" dir="2700000" algn="tl">
                    <a:srgbClr val="000000"/>
                  </a:outerShdw>
                </a:effectLst>
                <a:cs typeface="Lucida Sans Unicode" charset="0"/>
              </a:rPr>
              <a:t> y </a:t>
            </a:r>
            <a:r>
              <a:rPr lang="en-GB" dirty="0" err="1">
                <a:solidFill>
                  <a:srgbClr val="FFFFFF"/>
                </a:solidFill>
                <a:effectLst>
                  <a:outerShdw blurRad="38100" dist="38100" dir="2700000" algn="tl">
                    <a:srgbClr val="000000"/>
                  </a:outerShdw>
                </a:effectLst>
                <a:cs typeface="Lucida Sans Unicode" charset="0"/>
              </a:rPr>
              <a:t>beneficio</a:t>
            </a:r>
            <a:r>
              <a:rPr lang="en-GB" dirty="0">
                <a:solidFill>
                  <a:srgbClr val="FFFFFF"/>
                </a:solidFill>
                <a:effectLst>
                  <a:outerShdw blurRad="38100" dist="38100" dir="2700000" algn="tl">
                    <a:srgbClr val="000000"/>
                  </a:outerShdw>
                </a:effectLst>
                <a:cs typeface="Lucida Sans Unicode" charset="0"/>
              </a:rPr>
              <a:t> de </a:t>
            </a:r>
            <a:r>
              <a:rPr lang="en-GB" dirty="0" err="1">
                <a:solidFill>
                  <a:srgbClr val="FFFFFF"/>
                </a:solidFill>
                <a:effectLst>
                  <a:outerShdw blurRad="38100" dist="38100" dir="2700000" algn="tl">
                    <a:srgbClr val="000000"/>
                  </a:outerShdw>
                </a:effectLst>
                <a:cs typeface="Lucida Sans Unicode" charset="0"/>
              </a:rPr>
              <a:t>las</a:t>
            </a:r>
            <a:r>
              <a:rPr lang="en-GB" dirty="0">
                <a:solidFill>
                  <a:srgbClr val="FFFFFF"/>
                </a:solidFill>
                <a:effectLst>
                  <a:outerShdw blurRad="38100" dist="38100" dir="2700000" algn="tl">
                    <a:srgbClr val="000000"/>
                  </a:outerShdw>
                </a:effectLst>
                <a:cs typeface="Lucida Sans Unicode" charset="0"/>
              </a:rPr>
              <a:t> </a:t>
            </a:r>
            <a:r>
              <a:rPr lang="en-GB" dirty="0" err="1">
                <a:solidFill>
                  <a:srgbClr val="FFFFFF"/>
                </a:solidFill>
                <a:effectLst>
                  <a:outerShdw blurRad="38100" dist="38100" dir="2700000" algn="tl">
                    <a:srgbClr val="000000"/>
                  </a:outerShdw>
                </a:effectLst>
                <a:cs typeface="Lucida Sans Unicode" charset="0"/>
              </a:rPr>
              <a:t>actividades</a:t>
            </a:r>
            <a:r>
              <a:rPr lang="en-GB" dirty="0">
                <a:solidFill>
                  <a:srgbClr val="FFFFFF"/>
                </a:solidFill>
                <a:effectLst>
                  <a:outerShdw blurRad="38100" dist="38100" dir="2700000" algn="tl">
                    <a:srgbClr val="000000"/>
                  </a:outerShdw>
                </a:effectLst>
                <a:cs typeface="Lucida Sans Unicode" charset="0"/>
              </a:rPr>
              <a:t> </a:t>
            </a:r>
            <a:r>
              <a:rPr lang="en-GB" dirty="0" err="1">
                <a:solidFill>
                  <a:srgbClr val="FFFFFF"/>
                </a:solidFill>
                <a:effectLst>
                  <a:outerShdw blurRad="38100" dist="38100" dir="2700000" algn="tl">
                    <a:srgbClr val="000000"/>
                  </a:outerShdw>
                </a:effectLst>
                <a:cs typeface="Lucida Sans Unicode" charset="0"/>
              </a:rPr>
              <a:t>humanas</a:t>
            </a:r>
            <a:r>
              <a:rPr lang="en-GB" dirty="0">
                <a:solidFill>
                  <a:srgbClr val="FFFFFF"/>
                </a:solidFill>
                <a:effectLst>
                  <a:outerShdw blurRad="38100" dist="38100" dir="2700000" algn="tl">
                    <a:srgbClr val="000000"/>
                  </a:outerShdw>
                </a:effectLst>
                <a:cs typeface="Lucida Sans Unicode" charset="0"/>
              </a:rPr>
              <a:t>.</a:t>
            </a:r>
          </a:p>
        </p:txBody>
      </p:sp>
      <p:sp>
        <p:nvSpPr>
          <p:cNvPr id="34831" name="Rectangle 15"/>
          <p:cNvSpPr>
            <a:spLocks noChangeArrowheads="1"/>
          </p:cNvSpPr>
          <p:nvPr/>
        </p:nvSpPr>
        <p:spPr bwMode="auto">
          <a:xfrm>
            <a:off x="611188" y="5300663"/>
            <a:ext cx="7993062" cy="98796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ts val="450"/>
              </a:spcBef>
              <a:buClr>
                <a:srgbClr val="FADF6C"/>
              </a:buClr>
              <a:buSzPct val="60000"/>
              <a:buFont typeface="Wingdings" charset="0"/>
              <a:buNone/>
              <a:defRPr/>
            </a:pPr>
            <a:r>
              <a:rPr lang="en-GB" dirty="0">
                <a:solidFill>
                  <a:srgbClr val="948A54"/>
                </a:solidFill>
                <a:effectLst>
                  <a:outerShdw blurRad="38100" dist="38100" dir="2700000" algn="tl">
                    <a:srgbClr val="000000"/>
                  </a:outerShdw>
                </a:effectLst>
                <a:cs typeface="Lucida Sans Unicode" charset="0"/>
              </a:rPr>
              <a:t>Este </a:t>
            </a:r>
            <a:r>
              <a:rPr lang="en-GB" dirty="0" err="1">
                <a:solidFill>
                  <a:srgbClr val="948A54"/>
                </a:solidFill>
                <a:effectLst>
                  <a:outerShdw blurRad="38100" dist="38100" dir="2700000" algn="tl">
                    <a:srgbClr val="000000"/>
                  </a:outerShdw>
                </a:effectLst>
                <a:cs typeface="Lucida Sans Unicode" charset="0"/>
              </a:rPr>
              <a:t>concepto</a:t>
            </a:r>
            <a:r>
              <a:rPr lang="en-GB" dirty="0">
                <a:solidFill>
                  <a:srgbClr val="948A54"/>
                </a:solidFill>
                <a:effectLst>
                  <a:outerShdw blurRad="38100" dist="38100" dir="2700000" algn="tl">
                    <a:srgbClr val="000000"/>
                  </a:outerShdw>
                </a:effectLst>
                <a:cs typeface="Lucida Sans Unicode" charset="0"/>
              </a:rPr>
              <a:t> </a:t>
            </a:r>
            <a:r>
              <a:rPr lang="en-GB" dirty="0" err="1">
                <a:solidFill>
                  <a:srgbClr val="948A54"/>
                </a:solidFill>
                <a:effectLst>
                  <a:outerShdw blurRad="38100" dist="38100" dir="2700000" algn="tl">
                    <a:srgbClr val="000000"/>
                  </a:outerShdw>
                </a:effectLst>
                <a:cs typeface="Lucida Sans Unicode" charset="0"/>
              </a:rPr>
              <a:t>es</a:t>
            </a:r>
            <a:r>
              <a:rPr lang="en-GB" dirty="0">
                <a:solidFill>
                  <a:srgbClr val="948A54"/>
                </a:solidFill>
                <a:effectLst>
                  <a:outerShdw blurRad="38100" dist="38100" dir="2700000" algn="tl">
                    <a:srgbClr val="000000"/>
                  </a:outerShdw>
                </a:effectLst>
                <a:cs typeface="Lucida Sans Unicode" charset="0"/>
              </a:rPr>
              <a:t> </a:t>
            </a:r>
            <a:r>
              <a:rPr lang="en-GB" dirty="0" err="1">
                <a:solidFill>
                  <a:srgbClr val="948A54"/>
                </a:solidFill>
                <a:effectLst>
                  <a:outerShdw blurRad="38100" dist="38100" dir="2700000" algn="tl">
                    <a:srgbClr val="000000"/>
                  </a:outerShdw>
                </a:effectLst>
                <a:cs typeface="Lucida Sans Unicode" charset="0"/>
              </a:rPr>
              <a:t>muy</a:t>
            </a:r>
            <a:r>
              <a:rPr lang="en-GB" dirty="0">
                <a:solidFill>
                  <a:srgbClr val="948A54"/>
                </a:solidFill>
                <a:effectLst>
                  <a:outerShdw blurRad="38100" dist="38100" dir="2700000" algn="tl">
                    <a:srgbClr val="000000"/>
                  </a:outerShdw>
                </a:effectLst>
                <a:cs typeface="Lucida Sans Unicode" charset="0"/>
              </a:rPr>
              <a:t> </a:t>
            </a:r>
            <a:r>
              <a:rPr lang="en-GB" dirty="0" err="1">
                <a:solidFill>
                  <a:srgbClr val="948A54"/>
                </a:solidFill>
                <a:effectLst>
                  <a:outerShdw blurRad="38100" dist="38100" dir="2700000" algn="tl">
                    <a:srgbClr val="000000"/>
                  </a:outerShdw>
                </a:effectLst>
                <a:cs typeface="Lucida Sans Unicode" charset="0"/>
              </a:rPr>
              <a:t>amplio</a:t>
            </a:r>
            <a:r>
              <a:rPr lang="en-GB" dirty="0">
                <a:solidFill>
                  <a:srgbClr val="948A54"/>
                </a:solidFill>
                <a:effectLst>
                  <a:outerShdw blurRad="38100" dist="38100" dir="2700000" algn="tl">
                    <a:srgbClr val="000000"/>
                  </a:outerShdw>
                </a:effectLst>
                <a:cs typeface="Lucida Sans Unicode" charset="0"/>
              </a:rPr>
              <a:t> e </a:t>
            </a:r>
            <a:r>
              <a:rPr lang="en-GB" dirty="0" err="1">
                <a:solidFill>
                  <a:srgbClr val="948A54"/>
                </a:solidFill>
                <a:effectLst>
                  <a:outerShdw blurRad="38100" dist="38100" dir="2700000" algn="tl">
                    <a:srgbClr val="000000"/>
                  </a:outerShdw>
                </a:effectLst>
                <a:cs typeface="Lucida Sans Unicode" charset="0"/>
              </a:rPr>
              <a:t>incluye</a:t>
            </a:r>
            <a:r>
              <a:rPr lang="en-GB" dirty="0">
                <a:solidFill>
                  <a:srgbClr val="948A54"/>
                </a:solidFill>
                <a:effectLst>
                  <a:outerShdw blurRad="38100" dist="38100" dir="2700000" algn="tl">
                    <a:srgbClr val="000000"/>
                  </a:outerShdw>
                </a:effectLst>
                <a:cs typeface="Lucida Sans Unicode" charset="0"/>
              </a:rPr>
              <a:t> </a:t>
            </a:r>
            <a:r>
              <a:rPr lang="en-GB" dirty="0" err="1">
                <a:solidFill>
                  <a:srgbClr val="948A54"/>
                </a:solidFill>
                <a:effectLst>
                  <a:outerShdw blurRad="38100" dist="38100" dir="2700000" algn="tl">
                    <a:srgbClr val="000000"/>
                  </a:outerShdw>
                </a:effectLst>
                <a:cs typeface="Lucida Sans Unicode" charset="0"/>
              </a:rPr>
              <a:t>tanto</a:t>
            </a:r>
            <a:r>
              <a:rPr lang="en-GB" dirty="0">
                <a:solidFill>
                  <a:srgbClr val="948A54"/>
                </a:solidFill>
                <a:effectLst>
                  <a:outerShdw blurRad="38100" dist="38100" dir="2700000" algn="tl">
                    <a:srgbClr val="000000"/>
                  </a:outerShdw>
                </a:effectLst>
                <a:cs typeface="Lucida Sans Unicode" charset="0"/>
              </a:rPr>
              <a:t> los </a:t>
            </a:r>
            <a:r>
              <a:rPr lang="en-GB" dirty="0" err="1">
                <a:solidFill>
                  <a:srgbClr val="948A54"/>
                </a:solidFill>
                <a:effectLst>
                  <a:outerShdw blurRad="38100" dist="38100" dir="2700000" algn="tl">
                    <a:srgbClr val="000000"/>
                  </a:outerShdw>
                </a:effectLst>
                <a:cs typeface="Lucida Sans Unicode" charset="0"/>
              </a:rPr>
              <a:t>materiales</a:t>
            </a:r>
            <a:r>
              <a:rPr lang="en-GB" dirty="0">
                <a:solidFill>
                  <a:srgbClr val="948A54"/>
                </a:solidFill>
                <a:effectLst>
                  <a:outerShdw blurRad="38100" dist="38100" dir="2700000" algn="tl">
                    <a:srgbClr val="000000"/>
                  </a:outerShdw>
                </a:effectLst>
                <a:cs typeface="Lucida Sans Unicode" charset="0"/>
              </a:rPr>
              <a:t> </a:t>
            </a:r>
            <a:r>
              <a:rPr lang="en-GB" dirty="0" err="1">
                <a:solidFill>
                  <a:srgbClr val="948A54"/>
                </a:solidFill>
                <a:effectLst>
                  <a:outerShdw blurRad="38100" dist="38100" dir="2700000" algn="tl">
                    <a:srgbClr val="000000"/>
                  </a:outerShdw>
                </a:effectLst>
                <a:cs typeface="Lucida Sans Unicode" charset="0"/>
              </a:rPr>
              <a:t>conocidos</a:t>
            </a:r>
            <a:r>
              <a:rPr lang="en-GB" dirty="0">
                <a:solidFill>
                  <a:srgbClr val="948A54"/>
                </a:solidFill>
                <a:effectLst>
                  <a:outerShdw blurRad="38100" dist="38100" dir="2700000" algn="tl">
                    <a:srgbClr val="000000"/>
                  </a:outerShdw>
                </a:effectLst>
                <a:cs typeface="Lucida Sans Unicode" charset="0"/>
              </a:rPr>
              <a:t> (</a:t>
            </a:r>
            <a:r>
              <a:rPr lang="en-GB" dirty="0" err="1">
                <a:solidFill>
                  <a:srgbClr val="948A54"/>
                </a:solidFill>
                <a:effectLst>
                  <a:outerShdw blurRad="38100" dist="38100" dir="2700000" algn="tl">
                    <a:srgbClr val="000000"/>
                  </a:outerShdw>
                </a:effectLst>
                <a:cs typeface="Lucida Sans Unicode" charset="0"/>
              </a:rPr>
              <a:t>su</a:t>
            </a:r>
            <a:r>
              <a:rPr lang="en-GB" dirty="0">
                <a:solidFill>
                  <a:srgbClr val="948A54"/>
                </a:solidFill>
                <a:effectLst>
                  <a:outerShdw blurRad="38100" dist="38100" dir="2700000" algn="tl">
                    <a:srgbClr val="000000"/>
                  </a:outerShdw>
                </a:effectLst>
                <a:cs typeface="Lucida Sans Unicode" charset="0"/>
              </a:rPr>
              <a:t> </a:t>
            </a:r>
            <a:r>
              <a:rPr lang="en-GB" dirty="0" err="1">
                <a:solidFill>
                  <a:srgbClr val="948A54"/>
                </a:solidFill>
                <a:effectLst>
                  <a:outerShdw blurRad="38100" dist="38100" dir="2700000" algn="tl">
                    <a:srgbClr val="000000"/>
                  </a:outerShdw>
                </a:effectLst>
                <a:cs typeface="Lucida Sans Unicode" charset="0"/>
              </a:rPr>
              <a:t>localización</a:t>
            </a:r>
            <a:r>
              <a:rPr lang="en-GB" dirty="0">
                <a:solidFill>
                  <a:srgbClr val="948A54"/>
                </a:solidFill>
                <a:effectLst>
                  <a:outerShdw blurRad="38100" dist="38100" dir="2700000" algn="tl">
                    <a:srgbClr val="000000"/>
                  </a:outerShdw>
                </a:effectLst>
                <a:cs typeface="Lucida Sans Unicode" charset="0"/>
              </a:rPr>
              <a:t>, </a:t>
            </a:r>
            <a:r>
              <a:rPr lang="en-GB" dirty="0" err="1">
                <a:solidFill>
                  <a:srgbClr val="948A54"/>
                </a:solidFill>
                <a:effectLst>
                  <a:outerShdw blurRad="38100" dist="38100" dir="2700000" algn="tl">
                    <a:srgbClr val="000000"/>
                  </a:outerShdw>
                </a:effectLst>
                <a:cs typeface="Lucida Sans Unicode" charset="0"/>
              </a:rPr>
              <a:t>cantidad</a:t>
            </a:r>
            <a:r>
              <a:rPr lang="en-GB" dirty="0">
                <a:solidFill>
                  <a:srgbClr val="948A54"/>
                </a:solidFill>
                <a:effectLst>
                  <a:outerShdw blurRad="38100" dist="38100" dir="2700000" algn="tl">
                    <a:srgbClr val="000000"/>
                  </a:outerShdw>
                </a:effectLst>
                <a:cs typeface="Lucida Sans Unicode" charset="0"/>
              </a:rPr>
              <a:t>, </a:t>
            </a:r>
            <a:r>
              <a:rPr lang="en-GB" dirty="0" err="1">
                <a:solidFill>
                  <a:srgbClr val="948A54"/>
                </a:solidFill>
                <a:effectLst>
                  <a:outerShdw blurRad="38100" dist="38100" dir="2700000" algn="tl">
                    <a:srgbClr val="000000"/>
                  </a:outerShdw>
                </a:effectLst>
                <a:cs typeface="Lucida Sans Unicode" charset="0"/>
              </a:rPr>
              <a:t>concentración</a:t>
            </a:r>
            <a:r>
              <a:rPr lang="en-GB" dirty="0">
                <a:solidFill>
                  <a:srgbClr val="948A54"/>
                </a:solidFill>
                <a:effectLst>
                  <a:outerShdw blurRad="38100" dist="38100" dir="2700000" algn="tl">
                    <a:srgbClr val="000000"/>
                  </a:outerShdw>
                </a:effectLst>
                <a:cs typeface="Lucida Sans Unicode" charset="0"/>
              </a:rPr>
              <a:t>, </a:t>
            </a:r>
            <a:r>
              <a:rPr lang="en-GB" dirty="0" err="1">
                <a:solidFill>
                  <a:srgbClr val="948A54"/>
                </a:solidFill>
                <a:effectLst>
                  <a:outerShdw blurRad="38100" dist="38100" dir="2700000" algn="tl">
                    <a:srgbClr val="000000"/>
                  </a:outerShdw>
                </a:effectLst>
                <a:cs typeface="Lucida Sans Unicode" charset="0"/>
              </a:rPr>
              <a:t>calidad</a:t>
            </a:r>
            <a:r>
              <a:rPr lang="en-GB" dirty="0">
                <a:solidFill>
                  <a:srgbClr val="948A54"/>
                </a:solidFill>
                <a:effectLst>
                  <a:outerShdw blurRad="38100" dist="38100" dir="2700000" algn="tl">
                    <a:srgbClr val="000000"/>
                  </a:outerShdw>
                </a:effectLst>
                <a:cs typeface="Lucida Sans Unicode" charset="0"/>
              </a:rPr>
              <a:t>, etc.) </a:t>
            </a:r>
            <a:r>
              <a:rPr lang="en-GB" dirty="0" err="1">
                <a:solidFill>
                  <a:srgbClr val="948A54"/>
                </a:solidFill>
                <a:effectLst>
                  <a:outerShdw blurRad="38100" dist="38100" dir="2700000" algn="tl">
                    <a:srgbClr val="000000"/>
                  </a:outerShdw>
                </a:effectLst>
                <a:cs typeface="Lucida Sans Unicode" charset="0"/>
              </a:rPr>
              <a:t>como</a:t>
            </a:r>
            <a:r>
              <a:rPr lang="en-GB" dirty="0">
                <a:solidFill>
                  <a:srgbClr val="948A54"/>
                </a:solidFill>
                <a:effectLst>
                  <a:outerShdw blurRad="38100" dist="38100" dir="2700000" algn="tl">
                    <a:srgbClr val="000000"/>
                  </a:outerShdw>
                </a:effectLst>
                <a:cs typeface="Lucida Sans Unicode" charset="0"/>
              </a:rPr>
              <a:t> </a:t>
            </a:r>
            <a:r>
              <a:rPr lang="en-GB" dirty="0" err="1">
                <a:solidFill>
                  <a:srgbClr val="948A54"/>
                </a:solidFill>
                <a:effectLst>
                  <a:outerShdw blurRad="38100" dist="38100" dir="2700000" algn="tl">
                    <a:srgbClr val="000000"/>
                  </a:outerShdw>
                </a:effectLst>
                <a:cs typeface="Lucida Sans Unicode" charset="0"/>
              </a:rPr>
              <a:t>aquellos</a:t>
            </a:r>
            <a:r>
              <a:rPr lang="en-GB" dirty="0">
                <a:solidFill>
                  <a:srgbClr val="948A54"/>
                </a:solidFill>
                <a:effectLst>
                  <a:outerShdw blurRad="38100" dist="38100" dir="2700000" algn="tl">
                    <a:srgbClr val="000000"/>
                  </a:outerShdw>
                </a:effectLst>
                <a:cs typeface="Lucida Sans Unicode" charset="0"/>
              </a:rPr>
              <a:t> de los </a:t>
            </a:r>
            <a:r>
              <a:rPr lang="en-GB" dirty="0" err="1">
                <a:solidFill>
                  <a:srgbClr val="948A54"/>
                </a:solidFill>
                <a:effectLst>
                  <a:outerShdw blurRad="38100" dist="38100" dir="2700000" algn="tl">
                    <a:srgbClr val="000000"/>
                  </a:outerShdw>
                </a:effectLst>
                <a:cs typeface="Lucida Sans Unicode" charset="0"/>
              </a:rPr>
              <a:t>que</a:t>
            </a:r>
            <a:r>
              <a:rPr lang="en-GB" dirty="0">
                <a:solidFill>
                  <a:srgbClr val="948A54"/>
                </a:solidFill>
                <a:effectLst>
                  <a:outerShdw blurRad="38100" dist="38100" dir="2700000" algn="tl">
                    <a:srgbClr val="000000"/>
                  </a:outerShdw>
                </a:effectLst>
                <a:cs typeface="Lucida Sans Unicode" charset="0"/>
              </a:rPr>
              <a:t> se </a:t>
            </a:r>
            <a:r>
              <a:rPr lang="en-GB" dirty="0" err="1">
                <a:solidFill>
                  <a:srgbClr val="948A54"/>
                </a:solidFill>
                <a:effectLst>
                  <a:outerShdw blurRad="38100" dist="38100" dir="2700000" algn="tl">
                    <a:srgbClr val="000000"/>
                  </a:outerShdw>
                </a:effectLst>
                <a:cs typeface="Lucida Sans Unicode" charset="0"/>
              </a:rPr>
              <a:t>supone</a:t>
            </a:r>
            <a:r>
              <a:rPr lang="en-GB" dirty="0">
                <a:solidFill>
                  <a:srgbClr val="948A54"/>
                </a:solidFill>
                <a:effectLst>
                  <a:outerShdw blurRad="38100" dist="38100" dir="2700000" algn="tl">
                    <a:srgbClr val="000000"/>
                  </a:outerShdw>
                </a:effectLst>
                <a:cs typeface="Lucida Sans Unicode" charset="0"/>
              </a:rPr>
              <a:t> </a:t>
            </a:r>
            <a:r>
              <a:rPr lang="en-GB" dirty="0" err="1">
                <a:solidFill>
                  <a:srgbClr val="948A54"/>
                </a:solidFill>
                <a:effectLst>
                  <a:outerShdw blurRad="38100" dist="38100" dir="2700000" algn="tl">
                    <a:srgbClr val="000000"/>
                  </a:outerShdw>
                </a:effectLst>
                <a:cs typeface="Lucida Sans Unicode" charset="0"/>
              </a:rPr>
              <a:t>su</a:t>
            </a:r>
            <a:r>
              <a:rPr lang="en-GB" dirty="0">
                <a:solidFill>
                  <a:srgbClr val="948A54"/>
                </a:solidFill>
                <a:effectLst>
                  <a:outerShdw blurRad="38100" dist="38100" dir="2700000" algn="tl">
                    <a:srgbClr val="000000"/>
                  </a:outerShdw>
                </a:effectLst>
                <a:cs typeface="Lucida Sans Unicode" charset="0"/>
              </a:rPr>
              <a:t> probable </a:t>
            </a:r>
            <a:r>
              <a:rPr lang="en-GB" dirty="0" err="1">
                <a:solidFill>
                  <a:srgbClr val="948A54"/>
                </a:solidFill>
                <a:effectLst>
                  <a:outerShdw blurRad="38100" dist="38100" dir="2700000" algn="tl">
                    <a:srgbClr val="000000"/>
                  </a:outerShdw>
                </a:effectLst>
                <a:cs typeface="Lucida Sans Unicode" charset="0"/>
              </a:rPr>
              <a:t>existencia</a:t>
            </a:r>
            <a:r>
              <a:rPr lang="en-GB" dirty="0">
                <a:solidFill>
                  <a:srgbClr val="948A54"/>
                </a:solidFill>
                <a:effectLst>
                  <a:outerShdw blurRad="38100" dist="38100" dir="2700000" algn="tl">
                    <a:srgbClr val="000000"/>
                  </a:outerShdw>
                </a:effectLst>
                <a:cs typeface="Lucida Sans Unicode" charset="0"/>
              </a:rPr>
              <a:t> (</a:t>
            </a:r>
            <a:r>
              <a:rPr lang="en-GB" dirty="0" err="1">
                <a:solidFill>
                  <a:srgbClr val="948A54"/>
                </a:solidFill>
                <a:effectLst>
                  <a:outerShdw blurRad="38100" dist="38100" dir="2700000" algn="tl">
                    <a:srgbClr val="000000"/>
                  </a:outerShdw>
                </a:effectLst>
                <a:cs typeface="Lucida Sans Unicode" charset="0"/>
              </a:rPr>
              <a:t>aunque</a:t>
            </a:r>
            <a:r>
              <a:rPr lang="en-GB" dirty="0">
                <a:solidFill>
                  <a:srgbClr val="948A54"/>
                </a:solidFill>
                <a:effectLst>
                  <a:outerShdw blurRad="38100" dist="38100" dir="2700000" algn="tl">
                    <a:srgbClr val="000000"/>
                  </a:outerShdw>
                </a:effectLst>
                <a:cs typeface="Lucida Sans Unicode" charset="0"/>
              </a:rPr>
              <a:t> </a:t>
            </a:r>
            <a:r>
              <a:rPr lang="en-GB" dirty="0" err="1">
                <a:solidFill>
                  <a:srgbClr val="948A54"/>
                </a:solidFill>
                <a:effectLst>
                  <a:outerShdw blurRad="38100" dist="38100" dir="2700000" algn="tl">
                    <a:srgbClr val="000000"/>
                  </a:outerShdw>
                </a:effectLst>
                <a:cs typeface="Lucida Sans Unicode" charset="0"/>
              </a:rPr>
              <a:t>aún</a:t>
            </a:r>
            <a:r>
              <a:rPr lang="en-GB" dirty="0">
                <a:solidFill>
                  <a:srgbClr val="948A54"/>
                </a:solidFill>
                <a:effectLst>
                  <a:outerShdw blurRad="38100" dist="38100" dir="2700000" algn="tl">
                    <a:srgbClr val="000000"/>
                  </a:outerShdw>
                </a:effectLst>
                <a:cs typeface="Lucida Sans Unicode" charset="0"/>
              </a:rPr>
              <a:t> no </a:t>
            </a:r>
            <a:r>
              <a:rPr lang="en-GB" dirty="0" err="1">
                <a:solidFill>
                  <a:srgbClr val="948A54"/>
                </a:solidFill>
                <a:effectLst>
                  <a:outerShdw blurRad="38100" dist="38100" dir="2700000" algn="tl">
                    <a:srgbClr val="000000"/>
                  </a:outerShdw>
                </a:effectLst>
                <a:cs typeface="Lucida Sans Unicode" charset="0"/>
              </a:rPr>
              <a:t>estén</a:t>
            </a:r>
            <a:r>
              <a:rPr lang="en-GB" dirty="0">
                <a:solidFill>
                  <a:srgbClr val="948A54"/>
                </a:solidFill>
                <a:effectLst>
                  <a:outerShdw blurRad="38100" dist="38100" dir="2700000" algn="tl">
                    <a:srgbClr val="000000"/>
                  </a:outerShdw>
                </a:effectLst>
                <a:cs typeface="Lucida Sans Unicode" charset="0"/>
              </a:rPr>
              <a:t> </a:t>
            </a:r>
            <a:r>
              <a:rPr lang="en-GB" dirty="0" err="1">
                <a:solidFill>
                  <a:srgbClr val="948A54"/>
                </a:solidFill>
                <a:effectLst>
                  <a:outerShdw blurRad="38100" dist="38100" dir="2700000" algn="tl">
                    <a:srgbClr val="000000"/>
                  </a:outerShdw>
                </a:effectLst>
                <a:cs typeface="Lucida Sans Unicode" charset="0"/>
              </a:rPr>
              <a:t>determinadas</a:t>
            </a:r>
            <a:r>
              <a:rPr lang="en-GB" dirty="0">
                <a:solidFill>
                  <a:srgbClr val="948A54"/>
                </a:solidFill>
                <a:effectLst>
                  <a:outerShdw blurRad="38100" dist="38100" dir="2700000" algn="tl">
                    <a:srgbClr val="000000"/>
                  </a:outerShdw>
                </a:effectLst>
                <a:cs typeface="Lucida Sans Unicode" charset="0"/>
              </a:rPr>
              <a:t> con </a:t>
            </a:r>
            <a:r>
              <a:rPr lang="en-GB" dirty="0" err="1">
                <a:solidFill>
                  <a:srgbClr val="948A54"/>
                </a:solidFill>
                <a:effectLst>
                  <a:outerShdw blurRad="38100" dist="38100" dir="2700000" algn="tl">
                    <a:srgbClr val="000000"/>
                  </a:outerShdw>
                </a:effectLst>
                <a:cs typeface="Lucida Sans Unicode" charset="0"/>
              </a:rPr>
              <a:t>precisión</a:t>
            </a:r>
            <a:r>
              <a:rPr lang="en-GB" dirty="0">
                <a:solidFill>
                  <a:srgbClr val="948A54"/>
                </a:solidFill>
                <a:effectLst>
                  <a:outerShdw blurRad="38100" dist="38100" dir="2700000" algn="tl">
                    <a:srgbClr val="000000"/>
                  </a:outerShdw>
                </a:effectLst>
                <a:cs typeface="Lucida Sans Unicode" charset="0"/>
              </a:rPr>
              <a:t> </a:t>
            </a:r>
            <a:r>
              <a:rPr lang="en-GB" dirty="0" err="1">
                <a:solidFill>
                  <a:srgbClr val="948A54"/>
                </a:solidFill>
                <a:effectLst>
                  <a:outerShdw blurRad="38100" dist="38100" dir="2700000" algn="tl">
                    <a:srgbClr val="000000"/>
                  </a:outerShdw>
                </a:effectLst>
                <a:cs typeface="Lucida Sans Unicode" charset="0"/>
              </a:rPr>
              <a:t>su</a:t>
            </a:r>
            <a:r>
              <a:rPr lang="en-GB" dirty="0">
                <a:solidFill>
                  <a:srgbClr val="948A54"/>
                </a:solidFill>
                <a:effectLst>
                  <a:outerShdw blurRad="38100" dist="38100" dir="2700000" algn="tl">
                    <a:srgbClr val="000000"/>
                  </a:outerShdw>
                </a:effectLst>
                <a:cs typeface="Lucida Sans Unicode" charset="0"/>
              </a:rPr>
              <a:t> </a:t>
            </a:r>
            <a:r>
              <a:rPr lang="en-GB" dirty="0" err="1">
                <a:solidFill>
                  <a:srgbClr val="948A54"/>
                </a:solidFill>
                <a:effectLst>
                  <a:outerShdw blurRad="38100" dist="38100" dir="2700000" algn="tl">
                    <a:srgbClr val="000000"/>
                  </a:outerShdw>
                </a:effectLst>
                <a:cs typeface="Lucida Sans Unicode" charset="0"/>
              </a:rPr>
              <a:t>localización</a:t>
            </a:r>
            <a:r>
              <a:rPr lang="en-GB" dirty="0">
                <a:solidFill>
                  <a:srgbClr val="948A54"/>
                </a:solidFill>
                <a:effectLst>
                  <a:outerShdw blurRad="38100" dist="38100" dir="2700000" algn="tl">
                    <a:srgbClr val="000000"/>
                  </a:outerShdw>
                </a:effectLst>
                <a:cs typeface="Lucida Sans Unicode" charset="0"/>
              </a:rPr>
              <a:t>, </a:t>
            </a:r>
            <a:r>
              <a:rPr lang="en-GB" dirty="0" err="1">
                <a:solidFill>
                  <a:srgbClr val="948A54"/>
                </a:solidFill>
                <a:effectLst>
                  <a:outerShdw blurRad="38100" dist="38100" dir="2700000" algn="tl">
                    <a:srgbClr val="000000"/>
                  </a:outerShdw>
                </a:effectLst>
                <a:cs typeface="Lucida Sans Unicode" charset="0"/>
              </a:rPr>
              <a:t>cantidad</a:t>
            </a:r>
            <a:r>
              <a:rPr lang="en-GB" dirty="0">
                <a:solidFill>
                  <a:srgbClr val="948A54"/>
                </a:solidFill>
                <a:effectLst>
                  <a:outerShdw blurRad="38100" dist="38100" dir="2700000" algn="tl">
                    <a:srgbClr val="000000"/>
                  </a:outerShdw>
                </a:effectLst>
                <a:cs typeface="Lucida Sans Unicode" charset="0"/>
              </a:rPr>
              <a:t>, etc.).</a:t>
            </a:r>
          </a:p>
        </p:txBody>
      </p:sp>
    </p:spTree>
    <p:extLst>
      <p:ext uri="{BB962C8B-B14F-4D97-AF65-F5344CB8AC3E}">
        <p14:creationId xmlns:p14="http://schemas.microsoft.com/office/powerpoint/2010/main" val="1402352259"/>
      </p:ext>
    </p:extLst>
  </p:cSld>
  <p:clrMapOvr>
    <a:masterClrMapping/>
  </p:clrMapOvr>
  <p:transition xmlns:p14="http://schemas.microsoft.com/office/powerpoint/2010/main" spd="med">
    <p:pull dir="d"/>
  </p:transition>
  <p:timing>
    <p:tnLst>
      <p:par>
        <p:cTn xmlns:p14="http://schemas.microsoft.com/office/powerpoint/2010/mai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ie de página 4"/>
          <p:cNvSpPr>
            <a:spLocks noGrp="1"/>
          </p:cNvSpPr>
          <p:nvPr>
            <p:ph type="ftr" sz="quarter" idx="11"/>
          </p:nvPr>
        </p:nvSpPr>
        <p:spPr/>
        <p:txBody>
          <a:bodyPr/>
          <a:lstStyle/>
          <a:p>
            <a:pPr>
              <a:defRPr/>
            </a:pPr>
            <a:r>
              <a:rPr lang="en-GB"/>
              <a:t>jmelero              presentaciones CTM II</a:t>
            </a:r>
          </a:p>
        </p:txBody>
      </p:sp>
      <p:sp>
        <p:nvSpPr>
          <p:cNvPr id="7" name="Marcador de número de diapositiva 5"/>
          <p:cNvSpPr>
            <a:spLocks noGrp="1"/>
          </p:cNvSpPr>
          <p:nvPr>
            <p:ph type="sldNum" sz="quarter" idx="12"/>
          </p:nvPr>
        </p:nvSpPr>
        <p:spPr/>
        <p:txBody>
          <a:bodyPr/>
          <a:lstStyle/>
          <a:p>
            <a:pPr>
              <a:defRPr/>
            </a:pPr>
            <a:fld id="{E2DF2E3D-4FF0-9249-9CD2-1DA14C168E08}" type="slidenum">
              <a:rPr lang="en-GB"/>
              <a:pPr>
                <a:defRPr/>
              </a:pPr>
              <a:t>12</a:t>
            </a:fld>
            <a:endParaRPr lang="en-GB"/>
          </a:p>
        </p:txBody>
      </p:sp>
      <p:sp>
        <p:nvSpPr>
          <p:cNvPr id="35842" name="Rectangle 2"/>
          <p:cNvSpPr>
            <a:spLocks noGrp="1" noChangeArrowheads="1"/>
          </p:cNvSpPr>
          <p:nvPr>
            <p:ph type="body" idx="4294967295"/>
          </p:nvPr>
        </p:nvSpPr>
        <p:spPr>
          <a:xfrm>
            <a:off x="539750" y="188913"/>
            <a:ext cx="8075613" cy="1171575"/>
          </a:xfrm>
        </p:spPr>
        <p:txBody>
          <a:bodyPr>
            <a:spAutoFit/>
          </a:bodyPr>
          <a:lstStyle/>
          <a:p>
            <a:pPr eaLnBrk="1" hangingPunct="1">
              <a:lnSpc>
                <a:spcPct val="80000"/>
              </a:lnSpc>
              <a:spcBef>
                <a:spcPts val="450"/>
              </a:spcBef>
              <a:buFont typeface="Wingdings"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sz="1200" smtClean="0">
              <a:latin typeface="Comic Sans MS" charset="0"/>
            </a:endParaRPr>
          </a:p>
          <a:p>
            <a:pPr eaLnBrk="1" hangingPunct="1">
              <a:lnSpc>
                <a:spcPct val="80000"/>
              </a:lnSpc>
              <a:spcBef>
                <a:spcPts val="450"/>
              </a:spcBef>
              <a:buFont typeface="Wingdings"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1800" smtClean="0">
                <a:latin typeface="Comic Sans MS" charset="0"/>
              </a:rPr>
              <a:t>     Aunque los conceptos recursos geológicos y yacimientos tienen significados parecidos, los primeros tienen un sentido predominantemente económico; los segundos, geológico (referido a los procesos que lo han formado).</a:t>
            </a:r>
          </a:p>
        </p:txBody>
      </p:sp>
      <p:pic>
        <p:nvPicPr>
          <p:cNvPr id="64516" name="Picture 4" descr="20070418klpcnaecl_6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81413"/>
            <a:ext cx="3276600" cy="317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9" name="Rectangle 9"/>
          <p:cNvSpPr>
            <a:spLocks noChangeArrowheads="1"/>
          </p:cNvSpPr>
          <p:nvPr/>
        </p:nvSpPr>
        <p:spPr bwMode="auto">
          <a:xfrm>
            <a:off x="254000" y="1368858"/>
            <a:ext cx="8866909" cy="147732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lvl="1">
              <a:defRPr/>
            </a:pPr>
            <a:r>
              <a:rPr lang="en-GB" b="1" dirty="0">
                <a:solidFill>
                  <a:schemeClr val="bg2">
                    <a:lumMod val="50000"/>
                  </a:schemeClr>
                </a:solidFill>
                <a:effectLst>
                  <a:outerShdw blurRad="38100" dist="38100" dir="2700000" algn="tl">
                    <a:srgbClr val="000000"/>
                  </a:outerShdw>
                </a:effectLst>
                <a:cs typeface="Lucida Sans Unicode" charset="0"/>
              </a:rPr>
              <a:t>RESERVAS</a:t>
            </a:r>
          </a:p>
          <a:p>
            <a:pPr>
              <a:defRPr/>
            </a:pPr>
            <a:r>
              <a:rPr lang="en-GB" dirty="0">
                <a:solidFill>
                  <a:schemeClr val="bg2">
                    <a:lumMod val="50000"/>
                  </a:schemeClr>
                </a:solidFill>
                <a:effectLst>
                  <a:outerShdw blurRad="38100" dist="38100" dir="2700000" algn="tl">
                    <a:srgbClr val="000000"/>
                  </a:outerShdw>
                </a:effectLst>
                <a:cs typeface="Lucida Sans Unicode" charset="0"/>
              </a:rPr>
              <a:t>        Son </a:t>
            </a:r>
            <a:r>
              <a:rPr lang="en-GB" dirty="0" err="1">
                <a:solidFill>
                  <a:schemeClr val="bg2">
                    <a:lumMod val="50000"/>
                  </a:schemeClr>
                </a:solidFill>
                <a:effectLst>
                  <a:outerShdw blurRad="38100" dist="38100" dir="2700000" algn="tl">
                    <a:srgbClr val="000000"/>
                  </a:outerShdw>
                </a:effectLst>
                <a:cs typeface="Lucida Sans Unicode" charset="0"/>
              </a:rPr>
              <a:t>aquellas</a:t>
            </a:r>
            <a:r>
              <a:rPr lang="en-GB" dirty="0">
                <a:solidFill>
                  <a:schemeClr val="bg2">
                    <a:lumMod val="50000"/>
                  </a:schemeClr>
                </a:solidFill>
                <a:effectLst>
                  <a:outerShdw blurRad="38100" dist="38100" dir="2700000" algn="tl">
                    <a:srgbClr val="000000"/>
                  </a:outerShdw>
                </a:effectLst>
                <a:cs typeface="Lucida Sans Unicode" charset="0"/>
              </a:rPr>
              <a:t> </a:t>
            </a:r>
            <a:r>
              <a:rPr lang="en-GB" dirty="0" err="1">
                <a:solidFill>
                  <a:schemeClr val="bg2">
                    <a:lumMod val="50000"/>
                  </a:schemeClr>
                </a:solidFill>
                <a:effectLst>
                  <a:outerShdw blurRad="38100" dist="38100" dir="2700000" algn="tl">
                    <a:srgbClr val="000000"/>
                  </a:outerShdw>
                </a:effectLst>
                <a:cs typeface="Lucida Sans Unicode" charset="0"/>
              </a:rPr>
              <a:t>partes</a:t>
            </a:r>
            <a:r>
              <a:rPr lang="en-GB" dirty="0">
                <a:solidFill>
                  <a:schemeClr val="bg2">
                    <a:lumMod val="50000"/>
                  </a:schemeClr>
                </a:solidFill>
                <a:effectLst>
                  <a:outerShdw blurRad="38100" dist="38100" dir="2700000" algn="tl">
                    <a:srgbClr val="000000"/>
                  </a:outerShdw>
                </a:effectLst>
                <a:cs typeface="Lucida Sans Unicode" charset="0"/>
              </a:rPr>
              <a:t> de los </a:t>
            </a:r>
            <a:r>
              <a:rPr lang="en-GB" dirty="0" err="1">
                <a:solidFill>
                  <a:schemeClr val="bg2">
                    <a:lumMod val="50000"/>
                  </a:schemeClr>
                </a:solidFill>
                <a:effectLst>
                  <a:outerShdw blurRad="38100" dist="38100" dir="2700000" algn="tl">
                    <a:srgbClr val="000000"/>
                  </a:outerShdw>
                </a:effectLst>
                <a:cs typeface="Lucida Sans Unicode" charset="0"/>
              </a:rPr>
              <a:t>recursos</a:t>
            </a:r>
            <a:r>
              <a:rPr lang="en-GB" dirty="0">
                <a:solidFill>
                  <a:schemeClr val="bg2">
                    <a:lumMod val="50000"/>
                  </a:schemeClr>
                </a:solidFill>
                <a:effectLst>
                  <a:outerShdw blurRad="38100" dist="38100" dir="2700000" algn="tl">
                    <a:srgbClr val="000000"/>
                  </a:outerShdw>
                </a:effectLst>
                <a:cs typeface="Lucida Sans Unicode" charset="0"/>
              </a:rPr>
              <a:t> </a:t>
            </a:r>
            <a:r>
              <a:rPr lang="en-GB" dirty="0" err="1">
                <a:solidFill>
                  <a:schemeClr val="bg2">
                    <a:lumMod val="50000"/>
                  </a:schemeClr>
                </a:solidFill>
                <a:effectLst>
                  <a:outerShdw blurRad="38100" dist="38100" dir="2700000" algn="tl">
                    <a:srgbClr val="000000"/>
                  </a:outerShdw>
                </a:effectLst>
                <a:cs typeface="Lucida Sans Unicode" charset="0"/>
              </a:rPr>
              <a:t>cuya</a:t>
            </a:r>
            <a:r>
              <a:rPr lang="en-GB" dirty="0">
                <a:solidFill>
                  <a:schemeClr val="bg2">
                    <a:lumMod val="50000"/>
                  </a:schemeClr>
                </a:solidFill>
                <a:effectLst>
                  <a:outerShdw blurRad="38100" dist="38100" dir="2700000" algn="tl">
                    <a:srgbClr val="000000"/>
                  </a:outerShdw>
                </a:effectLst>
                <a:cs typeface="Lucida Sans Unicode" charset="0"/>
              </a:rPr>
              <a:t> </a:t>
            </a:r>
            <a:r>
              <a:rPr lang="en-GB" dirty="0" err="1">
                <a:solidFill>
                  <a:schemeClr val="bg2">
                    <a:lumMod val="50000"/>
                  </a:schemeClr>
                </a:solidFill>
                <a:effectLst>
                  <a:outerShdw blurRad="38100" dist="38100" dir="2700000" algn="tl">
                    <a:srgbClr val="000000"/>
                  </a:outerShdw>
                </a:effectLst>
                <a:cs typeface="Lucida Sans Unicode" charset="0"/>
              </a:rPr>
              <a:t>localización</a:t>
            </a:r>
            <a:r>
              <a:rPr lang="en-GB" dirty="0">
                <a:solidFill>
                  <a:schemeClr val="bg2">
                    <a:lumMod val="50000"/>
                  </a:schemeClr>
                </a:solidFill>
                <a:effectLst>
                  <a:outerShdw blurRad="38100" dist="38100" dir="2700000" algn="tl">
                    <a:srgbClr val="000000"/>
                  </a:outerShdw>
                </a:effectLst>
                <a:cs typeface="Lucida Sans Unicode" charset="0"/>
              </a:rPr>
              <a:t> y </a:t>
            </a:r>
            <a:r>
              <a:rPr lang="en-GB" dirty="0" err="1">
                <a:solidFill>
                  <a:schemeClr val="bg2">
                    <a:lumMod val="50000"/>
                  </a:schemeClr>
                </a:solidFill>
                <a:effectLst>
                  <a:outerShdw blurRad="38100" dist="38100" dir="2700000" algn="tl">
                    <a:srgbClr val="000000"/>
                  </a:outerShdw>
                </a:effectLst>
                <a:cs typeface="Lucida Sans Unicode" charset="0"/>
              </a:rPr>
              <a:t>cantidad</a:t>
            </a:r>
            <a:r>
              <a:rPr lang="en-GB" dirty="0">
                <a:solidFill>
                  <a:schemeClr val="bg2">
                    <a:lumMod val="50000"/>
                  </a:schemeClr>
                </a:solidFill>
                <a:effectLst>
                  <a:outerShdw blurRad="38100" dist="38100" dir="2700000" algn="tl">
                    <a:srgbClr val="000000"/>
                  </a:outerShdw>
                </a:effectLst>
                <a:cs typeface="Lucida Sans Unicode" charset="0"/>
              </a:rPr>
              <a:t> son </a:t>
            </a:r>
            <a:r>
              <a:rPr lang="en-GB" dirty="0" err="1">
                <a:solidFill>
                  <a:schemeClr val="bg2">
                    <a:lumMod val="50000"/>
                  </a:schemeClr>
                </a:solidFill>
                <a:effectLst>
                  <a:outerShdw blurRad="38100" dist="38100" dir="2700000" algn="tl">
                    <a:srgbClr val="000000"/>
                  </a:outerShdw>
                </a:effectLst>
                <a:cs typeface="Lucida Sans Unicode" charset="0"/>
              </a:rPr>
              <a:t>perfectamente</a:t>
            </a:r>
            <a:r>
              <a:rPr lang="en-GB" dirty="0">
                <a:solidFill>
                  <a:schemeClr val="bg2">
                    <a:lumMod val="50000"/>
                  </a:schemeClr>
                </a:solidFill>
                <a:effectLst>
                  <a:outerShdw blurRad="38100" dist="38100" dir="2700000" algn="tl">
                    <a:srgbClr val="000000"/>
                  </a:outerShdw>
                </a:effectLst>
                <a:cs typeface="Lucida Sans Unicode" charset="0"/>
              </a:rPr>
              <a:t> </a:t>
            </a:r>
            <a:r>
              <a:rPr lang="en-GB" dirty="0" err="1">
                <a:solidFill>
                  <a:schemeClr val="bg2">
                    <a:lumMod val="50000"/>
                  </a:schemeClr>
                </a:solidFill>
                <a:effectLst>
                  <a:outerShdw blurRad="38100" dist="38100" dir="2700000" algn="tl">
                    <a:srgbClr val="000000"/>
                  </a:outerShdw>
                </a:effectLst>
                <a:cs typeface="Lucida Sans Unicode" charset="0"/>
              </a:rPr>
              <a:t>conocidos</a:t>
            </a:r>
            <a:r>
              <a:rPr lang="en-GB" dirty="0">
                <a:solidFill>
                  <a:schemeClr val="bg2">
                    <a:lumMod val="50000"/>
                  </a:schemeClr>
                </a:solidFill>
                <a:effectLst>
                  <a:outerShdw blurRad="38100" dist="38100" dir="2700000" algn="tl">
                    <a:srgbClr val="000000"/>
                  </a:outerShdw>
                </a:effectLst>
                <a:cs typeface="Lucida Sans Unicode" charset="0"/>
              </a:rPr>
              <a:t> y </a:t>
            </a:r>
            <a:r>
              <a:rPr lang="en-GB" dirty="0" err="1">
                <a:solidFill>
                  <a:schemeClr val="bg2">
                    <a:lumMod val="50000"/>
                  </a:schemeClr>
                </a:solidFill>
                <a:effectLst>
                  <a:outerShdw blurRad="38100" dist="38100" dir="2700000" algn="tl">
                    <a:srgbClr val="000000"/>
                  </a:outerShdw>
                </a:effectLst>
                <a:cs typeface="Lucida Sans Unicode" charset="0"/>
              </a:rPr>
              <a:t>cuya</a:t>
            </a:r>
            <a:r>
              <a:rPr lang="en-GB" dirty="0">
                <a:solidFill>
                  <a:schemeClr val="bg2">
                    <a:lumMod val="50000"/>
                  </a:schemeClr>
                </a:solidFill>
                <a:effectLst>
                  <a:outerShdw blurRad="38100" dist="38100" dir="2700000" algn="tl">
                    <a:srgbClr val="000000"/>
                  </a:outerShdw>
                </a:effectLst>
                <a:cs typeface="Lucida Sans Unicode" charset="0"/>
              </a:rPr>
              <a:t> </a:t>
            </a:r>
            <a:r>
              <a:rPr lang="en-GB" dirty="0" err="1">
                <a:solidFill>
                  <a:schemeClr val="bg2">
                    <a:lumMod val="50000"/>
                  </a:schemeClr>
                </a:solidFill>
                <a:effectLst>
                  <a:outerShdw blurRad="38100" dist="38100" dir="2700000" algn="tl">
                    <a:srgbClr val="000000"/>
                  </a:outerShdw>
                </a:effectLst>
                <a:cs typeface="Lucida Sans Unicode" charset="0"/>
              </a:rPr>
              <a:t>explotación</a:t>
            </a:r>
            <a:r>
              <a:rPr lang="en-GB" dirty="0">
                <a:solidFill>
                  <a:schemeClr val="bg2">
                    <a:lumMod val="50000"/>
                  </a:schemeClr>
                </a:solidFill>
                <a:effectLst>
                  <a:outerShdw blurRad="38100" dist="38100" dir="2700000" algn="tl">
                    <a:srgbClr val="000000"/>
                  </a:outerShdw>
                </a:effectLst>
                <a:cs typeface="Lucida Sans Unicode" charset="0"/>
              </a:rPr>
              <a:t> </a:t>
            </a:r>
            <a:r>
              <a:rPr lang="en-GB" dirty="0" err="1">
                <a:solidFill>
                  <a:schemeClr val="bg2">
                    <a:lumMod val="50000"/>
                  </a:schemeClr>
                </a:solidFill>
                <a:effectLst>
                  <a:outerShdw blurRad="38100" dist="38100" dir="2700000" algn="tl">
                    <a:srgbClr val="000000"/>
                  </a:outerShdw>
                </a:effectLst>
                <a:cs typeface="Lucida Sans Unicode" charset="0"/>
              </a:rPr>
              <a:t>resulta</a:t>
            </a:r>
            <a:r>
              <a:rPr lang="en-GB" dirty="0">
                <a:solidFill>
                  <a:schemeClr val="bg2">
                    <a:lumMod val="50000"/>
                  </a:schemeClr>
                </a:solidFill>
                <a:effectLst>
                  <a:outerShdw blurRad="38100" dist="38100" dir="2700000" algn="tl">
                    <a:srgbClr val="000000"/>
                  </a:outerShdw>
                </a:effectLst>
                <a:cs typeface="Lucida Sans Unicode" charset="0"/>
              </a:rPr>
              <a:t> </a:t>
            </a:r>
            <a:r>
              <a:rPr lang="en-GB" b="1" dirty="0">
                <a:solidFill>
                  <a:schemeClr val="bg2">
                    <a:lumMod val="50000"/>
                  </a:schemeClr>
                </a:solidFill>
                <a:effectLst>
                  <a:outerShdw blurRad="38100" dist="38100" dir="2700000" algn="tl">
                    <a:srgbClr val="000000"/>
                  </a:outerShdw>
                </a:effectLst>
                <a:cs typeface="Lucida Sans Unicode" charset="0"/>
              </a:rPr>
              <a:t>rentable</a:t>
            </a:r>
            <a:r>
              <a:rPr lang="en-GB" dirty="0">
                <a:solidFill>
                  <a:schemeClr val="bg2">
                    <a:lumMod val="50000"/>
                  </a:schemeClr>
                </a:solidFill>
                <a:effectLst>
                  <a:outerShdw blurRad="38100" dist="38100" dir="2700000" algn="tl">
                    <a:srgbClr val="000000"/>
                  </a:outerShdw>
                </a:effectLst>
                <a:cs typeface="Lucida Sans Unicode" charset="0"/>
              </a:rPr>
              <a:t>, en </a:t>
            </a:r>
            <a:r>
              <a:rPr lang="en-GB" dirty="0" err="1">
                <a:solidFill>
                  <a:schemeClr val="bg2">
                    <a:lumMod val="50000"/>
                  </a:schemeClr>
                </a:solidFill>
                <a:effectLst>
                  <a:outerShdw blurRad="38100" dist="38100" dir="2700000" algn="tl">
                    <a:srgbClr val="000000"/>
                  </a:outerShdw>
                </a:effectLst>
                <a:cs typeface="Lucida Sans Unicode" charset="0"/>
              </a:rPr>
              <a:t>términos</a:t>
            </a:r>
            <a:r>
              <a:rPr lang="en-GB" dirty="0">
                <a:solidFill>
                  <a:schemeClr val="bg2">
                    <a:lumMod val="50000"/>
                  </a:schemeClr>
                </a:solidFill>
                <a:effectLst>
                  <a:outerShdw blurRad="38100" dist="38100" dir="2700000" algn="tl">
                    <a:srgbClr val="000000"/>
                  </a:outerShdw>
                </a:effectLst>
                <a:cs typeface="Lucida Sans Unicode" charset="0"/>
              </a:rPr>
              <a:t> </a:t>
            </a:r>
            <a:r>
              <a:rPr lang="en-GB" dirty="0" err="1">
                <a:solidFill>
                  <a:schemeClr val="bg2">
                    <a:lumMod val="50000"/>
                  </a:schemeClr>
                </a:solidFill>
                <a:effectLst>
                  <a:outerShdw blurRad="38100" dist="38100" dir="2700000" algn="tl">
                    <a:srgbClr val="000000"/>
                  </a:outerShdw>
                </a:effectLst>
                <a:cs typeface="Lucida Sans Unicode" charset="0"/>
              </a:rPr>
              <a:t>económicos</a:t>
            </a:r>
            <a:r>
              <a:rPr lang="en-GB" dirty="0">
                <a:solidFill>
                  <a:schemeClr val="bg2">
                    <a:lumMod val="50000"/>
                  </a:schemeClr>
                </a:solidFill>
                <a:effectLst>
                  <a:outerShdw blurRad="38100" dist="38100" dir="2700000" algn="tl">
                    <a:srgbClr val="000000"/>
                  </a:outerShdw>
                </a:effectLst>
                <a:cs typeface="Lucida Sans Unicode" charset="0"/>
              </a:rPr>
              <a:t>, en un </a:t>
            </a:r>
            <a:r>
              <a:rPr lang="en-GB" dirty="0" err="1">
                <a:solidFill>
                  <a:schemeClr val="bg2">
                    <a:lumMod val="50000"/>
                  </a:schemeClr>
                </a:solidFill>
                <a:effectLst>
                  <a:outerShdw blurRad="38100" dist="38100" dir="2700000" algn="tl">
                    <a:srgbClr val="000000"/>
                  </a:outerShdw>
                </a:effectLst>
                <a:cs typeface="Lucida Sans Unicode" charset="0"/>
              </a:rPr>
              <a:t>determinado</a:t>
            </a:r>
            <a:r>
              <a:rPr lang="en-GB" dirty="0">
                <a:solidFill>
                  <a:schemeClr val="bg2">
                    <a:lumMod val="50000"/>
                  </a:schemeClr>
                </a:solidFill>
                <a:effectLst>
                  <a:outerShdw blurRad="38100" dist="38100" dir="2700000" algn="tl">
                    <a:srgbClr val="000000"/>
                  </a:outerShdw>
                </a:effectLst>
                <a:cs typeface="Lucida Sans Unicode" charset="0"/>
              </a:rPr>
              <a:t> </a:t>
            </a:r>
            <a:r>
              <a:rPr lang="en-GB" dirty="0" err="1">
                <a:solidFill>
                  <a:schemeClr val="bg2">
                    <a:lumMod val="50000"/>
                  </a:schemeClr>
                </a:solidFill>
                <a:effectLst>
                  <a:outerShdw blurRad="38100" dist="38100" dir="2700000" algn="tl">
                    <a:srgbClr val="000000"/>
                  </a:outerShdw>
                </a:effectLst>
                <a:cs typeface="Lucida Sans Unicode" charset="0"/>
              </a:rPr>
              <a:t>momento</a:t>
            </a:r>
            <a:r>
              <a:rPr lang="en-GB" dirty="0">
                <a:solidFill>
                  <a:schemeClr val="bg2">
                    <a:lumMod val="50000"/>
                  </a:schemeClr>
                </a:solidFill>
                <a:effectLst>
                  <a:outerShdw blurRad="38100" dist="38100" dir="2700000" algn="tl">
                    <a:srgbClr val="000000"/>
                  </a:outerShdw>
                </a:effectLst>
                <a:cs typeface="Lucida Sans Unicode" charset="0"/>
              </a:rPr>
              <a:t> en </a:t>
            </a:r>
            <a:r>
              <a:rPr lang="en-GB" dirty="0" err="1">
                <a:solidFill>
                  <a:schemeClr val="bg2">
                    <a:lumMod val="50000"/>
                  </a:schemeClr>
                </a:solidFill>
                <a:effectLst>
                  <a:outerShdw blurRad="38100" dist="38100" dir="2700000" algn="tl">
                    <a:srgbClr val="000000"/>
                  </a:outerShdw>
                </a:effectLst>
                <a:cs typeface="Lucida Sans Unicode" charset="0"/>
              </a:rPr>
              <a:t>función</a:t>
            </a:r>
            <a:r>
              <a:rPr lang="en-GB" dirty="0">
                <a:solidFill>
                  <a:schemeClr val="bg2">
                    <a:lumMod val="50000"/>
                  </a:schemeClr>
                </a:solidFill>
                <a:effectLst>
                  <a:outerShdw blurRad="38100" dist="38100" dir="2700000" algn="tl">
                    <a:srgbClr val="000000"/>
                  </a:outerShdw>
                </a:effectLst>
                <a:cs typeface="Lucida Sans Unicode" charset="0"/>
              </a:rPr>
              <a:t> de </a:t>
            </a:r>
            <a:r>
              <a:rPr lang="en-GB" dirty="0" err="1">
                <a:solidFill>
                  <a:schemeClr val="bg2">
                    <a:lumMod val="50000"/>
                  </a:schemeClr>
                </a:solidFill>
                <a:effectLst>
                  <a:outerShdw blurRad="38100" dist="38100" dir="2700000" algn="tl">
                    <a:srgbClr val="000000"/>
                  </a:outerShdw>
                </a:effectLst>
                <a:cs typeface="Lucida Sans Unicode" charset="0"/>
              </a:rPr>
              <a:t>factores</a:t>
            </a:r>
            <a:r>
              <a:rPr lang="en-GB" dirty="0">
                <a:solidFill>
                  <a:schemeClr val="bg2">
                    <a:lumMod val="50000"/>
                  </a:schemeClr>
                </a:solidFill>
                <a:effectLst>
                  <a:outerShdw blurRad="38100" dist="38100" dir="2700000" algn="tl">
                    <a:srgbClr val="000000"/>
                  </a:outerShdw>
                </a:effectLst>
                <a:cs typeface="Lucida Sans Unicode" charset="0"/>
              </a:rPr>
              <a:t> </a:t>
            </a:r>
            <a:r>
              <a:rPr lang="en-GB" dirty="0" err="1">
                <a:solidFill>
                  <a:schemeClr val="bg2">
                    <a:lumMod val="50000"/>
                  </a:schemeClr>
                </a:solidFill>
                <a:effectLst>
                  <a:outerShdw blurRad="38100" dist="38100" dir="2700000" algn="tl">
                    <a:srgbClr val="000000"/>
                  </a:outerShdw>
                </a:effectLst>
                <a:cs typeface="Lucida Sans Unicode" charset="0"/>
              </a:rPr>
              <a:t>como</a:t>
            </a:r>
            <a:r>
              <a:rPr lang="en-GB" dirty="0">
                <a:solidFill>
                  <a:schemeClr val="bg2">
                    <a:lumMod val="50000"/>
                  </a:schemeClr>
                </a:solidFill>
                <a:effectLst>
                  <a:outerShdw blurRad="38100" dist="38100" dir="2700000" algn="tl">
                    <a:srgbClr val="000000"/>
                  </a:outerShdw>
                </a:effectLst>
                <a:cs typeface="Lucida Sans Unicode" charset="0"/>
              </a:rPr>
              <a:t> la </a:t>
            </a:r>
            <a:r>
              <a:rPr lang="en-GB" dirty="0" err="1">
                <a:solidFill>
                  <a:schemeClr val="bg2">
                    <a:lumMod val="50000"/>
                  </a:schemeClr>
                </a:solidFill>
                <a:effectLst>
                  <a:outerShdw blurRad="38100" dist="38100" dir="2700000" algn="tl">
                    <a:srgbClr val="000000"/>
                  </a:outerShdw>
                </a:effectLst>
                <a:cs typeface="Lucida Sans Unicode" charset="0"/>
              </a:rPr>
              <a:t>demanda</a:t>
            </a:r>
            <a:r>
              <a:rPr lang="en-GB" dirty="0">
                <a:solidFill>
                  <a:schemeClr val="bg2">
                    <a:lumMod val="50000"/>
                  </a:schemeClr>
                </a:solidFill>
                <a:effectLst>
                  <a:outerShdw blurRad="38100" dist="38100" dir="2700000" algn="tl">
                    <a:srgbClr val="000000"/>
                  </a:outerShdw>
                </a:effectLst>
                <a:cs typeface="Lucida Sans Unicode" charset="0"/>
              </a:rPr>
              <a:t> y los </a:t>
            </a:r>
            <a:r>
              <a:rPr lang="en-GB" dirty="0" err="1">
                <a:solidFill>
                  <a:schemeClr val="bg2">
                    <a:lumMod val="50000"/>
                  </a:schemeClr>
                </a:solidFill>
                <a:effectLst>
                  <a:outerShdw blurRad="38100" dist="38100" dir="2700000" algn="tl">
                    <a:srgbClr val="000000"/>
                  </a:outerShdw>
                </a:effectLst>
                <a:cs typeface="Lucida Sans Unicode" charset="0"/>
              </a:rPr>
              <a:t>precios</a:t>
            </a:r>
            <a:r>
              <a:rPr lang="en-GB" dirty="0">
                <a:solidFill>
                  <a:schemeClr val="bg2">
                    <a:lumMod val="50000"/>
                  </a:schemeClr>
                </a:solidFill>
                <a:effectLst>
                  <a:outerShdw blurRad="38100" dist="38100" dir="2700000" algn="tl">
                    <a:srgbClr val="000000"/>
                  </a:outerShdw>
                </a:effectLst>
                <a:cs typeface="Lucida Sans Unicode" charset="0"/>
              </a:rPr>
              <a:t> de </a:t>
            </a:r>
            <a:r>
              <a:rPr lang="en-GB" dirty="0" err="1">
                <a:solidFill>
                  <a:schemeClr val="bg2">
                    <a:lumMod val="50000"/>
                  </a:schemeClr>
                </a:solidFill>
                <a:effectLst>
                  <a:outerShdw blurRad="38100" dist="38100" dir="2700000" algn="tl">
                    <a:srgbClr val="000000"/>
                  </a:outerShdw>
                </a:effectLst>
                <a:cs typeface="Lucida Sans Unicode" charset="0"/>
              </a:rPr>
              <a:t>mercado</a:t>
            </a:r>
            <a:r>
              <a:rPr lang="en-GB" dirty="0">
                <a:solidFill>
                  <a:schemeClr val="bg2">
                    <a:lumMod val="50000"/>
                  </a:schemeClr>
                </a:solidFill>
                <a:effectLst>
                  <a:outerShdw blurRad="38100" dist="38100" dir="2700000" algn="tl">
                    <a:srgbClr val="000000"/>
                  </a:outerShdw>
                </a:effectLst>
                <a:cs typeface="Lucida Sans Unicode" charset="0"/>
              </a:rPr>
              <a:t>, la </a:t>
            </a:r>
            <a:r>
              <a:rPr lang="en-GB" dirty="0" err="1">
                <a:solidFill>
                  <a:schemeClr val="bg2">
                    <a:lumMod val="50000"/>
                  </a:schemeClr>
                </a:solidFill>
                <a:effectLst>
                  <a:outerShdw blurRad="38100" dist="38100" dir="2700000" algn="tl">
                    <a:srgbClr val="000000"/>
                  </a:outerShdw>
                </a:effectLst>
                <a:cs typeface="Lucida Sans Unicode" charset="0"/>
              </a:rPr>
              <a:t>tecnología</a:t>
            </a:r>
            <a:r>
              <a:rPr lang="en-GB" dirty="0">
                <a:solidFill>
                  <a:schemeClr val="bg2">
                    <a:lumMod val="50000"/>
                  </a:schemeClr>
                </a:solidFill>
                <a:effectLst>
                  <a:outerShdw blurRad="38100" dist="38100" dir="2700000" algn="tl">
                    <a:srgbClr val="000000"/>
                  </a:outerShdw>
                </a:effectLst>
                <a:cs typeface="Lucida Sans Unicode" charset="0"/>
              </a:rPr>
              <a:t> </a:t>
            </a:r>
            <a:r>
              <a:rPr lang="en-GB" dirty="0" err="1">
                <a:solidFill>
                  <a:schemeClr val="bg2">
                    <a:lumMod val="50000"/>
                  </a:schemeClr>
                </a:solidFill>
                <a:effectLst>
                  <a:outerShdw blurRad="38100" dist="38100" dir="2700000" algn="tl">
                    <a:srgbClr val="000000"/>
                  </a:outerShdw>
                </a:effectLst>
                <a:cs typeface="Lucida Sans Unicode" charset="0"/>
              </a:rPr>
              <a:t>disponible</a:t>
            </a:r>
            <a:r>
              <a:rPr lang="en-GB" dirty="0">
                <a:solidFill>
                  <a:schemeClr val="bg2">
                    <a:lumMod val="50000"/>
                  </a:schemeClr>
                </a:solidFill>
                <a:effectLst>
                  <a:outerShdw blurRad="38100" dist="38100" dir="2700000" algn="tl">
                    <a:srgbClr val="000000"/>
                  </a:outerShdw>
                </a:effectLst>
                <a:cs typeface="Lucida Sans Unicode" charset="0"/>
              </a:rPr>
              <a:t> </a:t>
            </a:r>
            <a:r>
              <a:rPr lang="en-GB" dirty="0" err="1">
                <a:solidFill>
                  <a:schemeClr val="bg2">
                    <a:lumMod val="50000"/>
                  </a:schemeClr>
                </a:solidFill>
                <a:effectLst>
                  <a:outerShdw blurRad="38100" dist="38100" dir="2700000" algn="tl">
                    <a:srgbClr val="000000"/>
                  </a:outerShdw>
                </a:effectLst>
                <a:cs typeface="Lucida Sans Unicode" charset="0"/>
              </a:rPr>
              <a:t>para</a:t>
            </a:r>
            <a:r>
              <a:rPr lang="en-GB" dirty="0">
                <a:solidFill>
                  <a:schemeClr val="bg2">
                    <a:lumMod val="50000"/>
                  </a:schemeClr>
                </a:solidFill>
                <a:effectLst>
                  <a:outerShdw blurRad="38100" dist="38100" dir="2700000" algn="tl">
                    <a:srgbClr val="000000"/>
                  </a:outerShdw>
                </a:effectLst>
                <a:cs typeface="Lucida Sans Unicode" charset="0"/>
              </a:rPr>
              <a:t> </a:t>
            </a:r>
            <a:r>
              <a:rPr lang="en-GB" dirty="0" err="1">
                <a:solidFill>
                  <a:schemeClr val="bg2">
                    <a:lumMod val="50000"/>
                  </a:schemeClr>
                </a:solidFill>
                <a:effectLst>
                  <a:outerShdw blurRad="38100" dist="38100" dir="2700000" algn="tl">
                    <a:srgbClr val="000000"/>
                  </a:outerShdw>
                </a:effectLst>
                <a:cs typeface="Lucida Sans Unicode" charset="0"/>
              </a:rPr>
              <a:t>su</a:t>
            </a:r>
            <a:r>
              <a:rPr lang="en-GB" dirty="0">
                <a:solidFill>
                  <a:schemeClr val="bg2">
                    <a:lumMod val="50000"/>
                  </a:schemeClr>
                </a:solidFill>
                <a:effectLst>
                  <a:outerShdw blurRad="38100" dist="38100" dir="2700000" algn="tl">
                    <a:srgbClr val="000000"/>
                  </a:outerShdw>
                </a:effectLst>
                <a:cs typeface="Lucida Sans Unicode" charset="0"/>
              </a:rPr>
              <a:t> </a:t>
            </a:r>
            <a:r>
              <a:rPr lang="en-GB" dirty="0" err="1">
                <a:solidFill>
                  <a:schemeClr val="bg2">
                    <a:lumMod val="50000"/>
                  </a:schemeClr>
                </a:solidFill>
                <a:effectLst>
                  <a:outerShdw blurRad="38100" dist="38100" dir="2700000" algn="tl">
                    <a:srgbClr val="000000"/>
                  </a:outerShdw>
                </a:effectLst>
                <a:cs typeface="Lucida Sans Unicode" charset="0"/>
              </a:rPr>
              <a:t>extracción</a:t>
            </a:r>
            <a:r>
              <a:rPr lang="en-GB" dirty="0">
                <a:solidFill>
                  <a:schemeClr val="bg2">
                    <a:lumMod val="50000"/>
                  </a:schemeClr>
                </a:solidFill>
                <a:effectLst>
                  <a:outerShdw blurRad="38100" dist="38100" dir="2700000" algn="tl">
                    <a:srgbClr val="000000"/>
                  </a:outerShdw>
                </a:effectLst>
                <a:cs typeface="Lucida Sans Unicode" charset="0"/>
              </a:rPr>
              <a:t>, etc.</a:t>
            </a:r>
          </a:p>
        </p:txBody>
      </p:sp>
      <p:pic>
        <p:nvPicPr>
          <p:cNvPr id="64518" name="Picture 10" descr="oilworldh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873664"/>
            <a:ext cx="5867400" cy="355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690967"/>
      </p:ext>
    </p:extLst>
  </p:cSld>
  <p:clrMapOvr>
    <a:masterClrMapping/>
  </p:clrMapOvr>
  <p:transition xmlns:p14="http://schemas.microsoft.com/office/powerpoint/2010/main" spd="med">
    <p:pull dir="d"/>
  </p:transitio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Marcador de pie de página 4"/>
          <p:cNvSpPr>
            <a:spLocks noGrp="1"/>
          </p:cNvSpPr>
          <p:nvPr>
            <p:ph type="ftr" sz="quarter" idx="11"/>
          </p:nvPr>
        </p:nvSpPr>
        <p:spPr/>
        <p:txBody>
          <a:bodyPr/>
          <a:lstStyle/>
          <a:p>
            <a:pPr>
              <a:defRPr/>
            </a:pPr>
            <a:r>
              <a:rPr lang="en-GB"/>
              <a:t>jmelero              presentaciones CTM II</a:t>
            </a:r>
          </a:p>
        </p:txBody>
      </p:sp>
      <p:sp>
        <p:nvSpPr>
          <p:cNvPr id="30" name="Marcador de número de diapositiva 5"/>
          <p:cNvSpPr>
            <a:spLocks noGrp="1"/>
          </p:cNvSpPr>
          <p:nvPr>
            <p:ph type="sldNum" sz="quarter" idx="12"/>
          </p:nvPr>
        </p:nvSpPr>
        <p:spPr/>
        <p:txBody>
          <a:bodyPr/>
          <a:lstStyle/>
          <a:p>
            <a:pPr>
              <a:defRPr/>
            </a:pPr>
            <a:fld id="{F01A8FF6-66A5-8348-A7A9-D6B2D4B76361}" type="slidenum">
              <a:rPr lang="en-GB"/>
              <a:pPr>
                <a:defRPr/>
              </a:pPr>
              <a:t>13</a:t>
            </a:fld>
            <a:endParaRPr lang="en-GB"/>
          </a:p>
        </p:txBody>
      </p:sp>
      <p:grpSp>
        <p:nvGrpSpPr>
          <p:cNvPr id="66563" name="Group 1"/>
          <p:cNvGrpSpPr>
            <a:grpSpLocks/>
          </p:cNvGrpSpPr>
          <p:nvPr/>
        </p:nvGrpSpPr>
        <p:grpSpPr bwMode="auto">
          <a:xfrm>
            <a:off x="0" y="432521"/>
            <a:ext cx="9144000" cy="4485843"/>
            <a:chOff x="768" y="960"/>
            <a:chExt cx="4358" cy="2206"/>
          </a:xfrm>
        </p:grpSpPr>
        <p:sp>
          <p:nvSpPr>
            <p:cNvPr id="36866" name="Rectangle 2"/>
            <p:cNvSpPr>
              <a:spLocks noChangeArrowheads="1"/>
            </p:cNvSpPr>
            <p:nvPr/>
          </p:nvSpPr>
          <p:spPr bwMode="auto">
            <a:xfrm>
              <a:off x="3311" y="2752"/>
              <a:ext cx="1815" cy="414"/>
            </a:xfrm>
            <a:prstGeom prst="rect">
              <a:avLst/>
            </a:prstGeom>
            <a:gradFill rotWithShape="0">
              <a:gsLst>
                <a:gs pos="0">
                  <a:srgbClr val="CC6600"/>
                </a:gs>
                <a:gs pos="100000">
                  <a:srgbClr val="5E2F00"/>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lgn="just">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a:solidFill>
                    <a:srgbClr val="FFFFFF"/>
                  </a:solidFill>
                  <a:latin typeface="Comic Sans MS" charset="0"/>
                  <a:cs typeface="Times New Roman" charset="0"/>
                </a:rPr>
                <a:t>Origen y tipos de yacimientos (R) pg 115 5.1.</a:t>
              </a:r>
            </a:p>
            <a:p>
              <a:pPr algn="just" eaLnBrk="0" hangingPunct="0">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a:solidFill>
                    <a:srgbClr val="FFFFFF"/>
                  </a:solidFill>
                  <a:latin typeface="Comic Sans MS" charset="0"/>
                  <a:cs typeface="Times New Roman" charset="0"/>
                </a:rPr>
                <a:t>Explotación pg 115-116 (R) 5.2.</a:t>
              </a:r>
            </a:p>
          </p:txBody>
        </p:sp>
        <p:sp>
          <p:nvSpPr>
            <p:cNvPr id="36867" name="Rectangle 3"/>
            <p:cNvSpPr>
              <a:spLocks noChangeArrowheads="1"/>
            </p:cNvSpPr>
            <p:nvPr/>
          </p:nvSpPr>
          <p:spPr bwMode="auto">
            <a:xfrm>
              <a:off x="1679" y="2752"/>
              <a:ext cx="1632" cy="414"/>
            </a:xfrm>
            <a:prstGeom prst="rect">
              <a:avLst/>
            </a:prstGeom>
            <a:solidFill>
              <a:srgbClr val="CC66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lgn="ct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1400" dirty="0">
                <a:solidFill>
                  <a:srgbClr val="FFFFFF"/>
                </a:solidFill>
                <a:latin typeface="Comic Sans MS" charset="0"/>
                <a:cs typeface="Times New Roman" charset="0"/>
              </a:endParaRPr>
            </a:p>
            <a:p>
              <a:pPr algn="ct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400" dirty="0" err="1">
                  <a:solidFill>
                    <a:srgbClr val="FFFFFF"/>
                  </a:solidFill>
                  <a:latin typeface="Comic Sans MS" charset="0"/>
                  <a:cs typeface="Times New Roman" charset="0"/>
                </a:rPr>
                <a:t>Energía</a:t>
              </a:r>
              <a:r>
                <a:rPr lang="en-GB" sz="1400" dirty="0">
                  <a:solidFill>
                    <a:srgbClr val="FFFFFF"/>
                  </a:solidFill>
                  <a:latin typeface="Comic Sans MS" charset="0"/>
                  <a:cs typeface="Times New Roman" charset="0"/>
                </a:rPr>
                <a:t> </a:t>
              </a:r>
              <a:r>
                <a:rPr lang="en-GB" sz="1400" dirty="0" err="1">
                  <a:solidFill>
                    <a:srgbClr val="FFFFFF"/>
                  </a:solidFill>
                  <a:latin typeface="Comic Sans MS" charset="0"/>
                  <a:cs typeface="Times New Roman" charset="0"/>
                </a:rPr>
                <a:t>geotérmica</a:t>
              </a:r>
              <a:r>
                <a:rPr lang="en-GB" sz="1400" dirty="0">
                  <a:solidFill>
                    <a:srgbClr val="FFFFFF"/>
                  </a:solidFill>
                  <a:latin typeface="Comic Sans MS" charset="0"/>
                  <a:cs typeface="Times New Roman" charset="0"/>
                </a:rPr>
                <a:t> (t .5)</a:t>
              </a:r>
            </a:p>
          </p:txBody>
        </p:sp>
        <p:sp>
          <p:nvSpPr>
            <p:cNvPr id="36868" name="Rectangle 4"/>
            <p:cNvSpPr>
              <a:spLocks noChangeArrowheads="1"/>
            </p:cNvSpPr>
            <p:nvPr/>
          </p:nvSpPr>
          <p:spPr bwMode="auto">
            <a:xfrm>
              <a:off x="3311" y="2351"/>
              <a:ext cx="1815" cy="402"/>
            </a:xfrm>
            <a:prstGeom prst="rect">
              <a:avLst/>
            </a:prstGeom>
            <a:gradFill rotWithShape="0">
              <a:gsLst>
                <a:gs pos="0">
                  <a:srgbClr val="CC6600"/>
                </a:gs>
                <a:gs pos="100000">
                  <a:srgbClr val="5E2F00"/>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lgn="just">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a:solidFill>
                    <a:srgbClr val="FFFFFF"/>
                  </a:solidFill>
                  <a:latin typeface="Comic Sans MS" charset="0"/>
                  <a:cs typeface="Times New Roman" charset="0"/>
                </a:rPr>
                <a:t>Origen y obtención del combustible pg 108 4.1.1. y 4.1.2./ utilización de la energía nuclear 4.1.4.</a:t>
              </a:r>
            </a:p>
          </p:txBody>
        </p:sp>
        <p:sp>
          <p:nvSpPr>
            <p:cNvPr id="36869" name="Rectangle 5"/>
            <p:cNvSpPr>
              <a:spLocks noChangeArrowheads="1"/>
            </p:cNvSpPr>
            <p:nvPr/>
          </p:nvSpPr>
          <p:spPr bwMode="auto">
            <a:xfrm>
              <a:off x="1679" y="2351"/>
              <a:ext cx="1632" cy="402"/>
            </a:xfrm>
            <a:prstGeom prst="rect">
              <a:avLst/>
            </a:prstGeom>
            <a:solidFill>
              <a:srgbClr val="CC66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lgn="ct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1400">
                <a:solidFill>
                  <a:srgbClr val="FFFFFF"/>
                </a:solidFill>
                <a:latin typeface="Comic Sans MS" charset="0"/>
                <a:cs typeface="Times New Roman" charset="0"/>
              </a:endParaRPr>
            </a:p>
            <a:p>
              <a:pPr algn="ct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400">
                  <a:solidFill>
                    <a:srgbClr val="FFFFFF"/>
                  </a:solidFill>
                  <a:latin typeface="Comic Sans MS" charset="0"/>
                  <a:cs typeface="Times New Roman" charset="0"/>
                </a:rPr>
                <a:t>Combustibles nucleares (t. 5)</a:t>
              </a:r>
            </a:p>
          </p:txBody>
        </p:sp>
        <p:sp>
          <p:nvSpPr>
            <p:cNvPr id="36870" name="Rectangle 6"/>
            <p:cNvSpPr>
              <a:spLocks noChangeArrowheads="1"/>
            </p:cNvSpPr>
            <p:nvPr/>
          </p:nvSpPr>
          <p:spPr bwMode="auto">
            <a:xfrm>
              <a:off x="3311" y="2108"/>
              <a:ext cx="1815" cy="243"/>
            </a:xfrm>
            <a:prstGeom prst="rect">
              <a:avLst/>
            </a:prstGeom>
            <a:gradFill rotWithShape="0">
              <a:gsLst>
                <a:gs pos="0">
                  <a:srgbClr val="CC6600"/>
                </a:gs>
                <a:gs pos="100000">
                  <a:srgbClr val="5E2F00"/>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lgn="just">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a:solidFill>
                    <a:srgbClr val="FFFFFF"/>
                  </a:solidFill>
                  <a:latin typeface="Comic Sans MS" charset="0"/>
                  <a:cs typeface="Times New Roman" charset="0"/>
                </a:rPr>
                <a:t>Leer </a:t>
              </a:r>
            </a:p>
          </p:txBody>
        </p:sp>
        <p:sp>
          <p:nvSpPr>
            <p:cNvPr id="36871" name="Rectangle 7"/>
            <p:cNvSpPr>
              <a:spLocks noChangeArrowheads="1"/>
            </p:cNvSpPr>
            <p:nvPr/>
          </p:nvSpPr>
          <p:spPr bwMode="auto">
            <a:xfrm>
              <a:off x="1679" y="2108"/>
              <a:ext cx="1632" cy="243"/>
            </a:xfrm>
            <a:prstGeom prst="rect">
              <a:avLst/>
            </a:prstGeom>
            <a:solidFill>
              <a:srgbClr val="CC66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lgn="ct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400">
                  <a:solidFill>
                    <a:srgbClr val="FFFFFF"/>
                  </a:solidFill>
                  <a:latin typeface="Comic Sans MS" charset="0"/>
                  <a:cs typeface="Times New Roman" charset="0"/>
                </a:rPr>
                <a:t>Combustibles fósiles (t. 7)</a:t>
              </a:r>
            </a:p>
          </p:txBody>
        </p:sp>
        <p:sp>
          <p:nvSpPr>
            <p:cNvPr id="36872" name="Rectangle 8"/>
            <p:cNvSpPr>
              <a:spLocks noChangeArrowheads="1"/>
            </p:cNvSpPr>
            <p:nvPr/>
          </p:nvSpPr>
          <p:spPr bwMode="auto">
            <a:xfrm>
              <a:off x="768" y="2108"/>
              <a:ext cx="912" cy="1058"/>
            </a:xfrm>
            <a:prstGeom prst="rect">
              <a:avLst/>
            </a:prstGeom>
            <a:solidFill>
              <a:srgbClr val="9933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lgn="ctr">
                <a:lnSpc>
                  <a:spcPct val="100000"/>
                </a:lnSpc>
                <a:buClr>
                  <a:srgbClr val="000000"/>
                </a:buClr>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1600" b="1">
                <a:solidFill>
                  <a:srgbClr val="000000"/>
                </a:solidFill>
                <a:latin typeface="Comic Sans MS" charset="0"/>
                <a:cs typeface="Times New Roman" charset="0"/>
              </a:endParaRPr>
            </a:p>
            <a:p>
              <a:pPr algn="ctr">
                <a:lnSpc>
                  <a:spcPct val="100000"/>
                </a:lnSpc>
                <a:buClr>
                  <a:srgbClr val="000000"/>
                </a:buClr>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1600" b="1">
                <a:solidFill>
                  <a:srgbClr val="000000"/>
                </a:solidFill>
                <a:latin typeface="Comic Sans MS" charset="0"/>
                <a:cs typeface="Times New Roman" charset="0"/>
              </a:endParaRPr>
            </a:p>
            <a:p>
              <a:pPr algn="ctr">
                <a:lnSpc>
                  <a:spcPct val="100000"/>
                </a:lnSpc>
                <a:buClr>
                  <a:srgbClr val="000000"/>
                </a:buClr>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600" b="1">
                  <a:latin typeface="Comic Sans MS" charset="0"/>
                  <a:cs typeface="Times New Roman" charset="0"/>
                </a:rPr>
                <a:t>Recursos</a:t>
              </a:r>
            </a:p>
            <a:p>
              <a:pPr algn="ctr" eaLnBrk="0" hangingPunct="0">
                <a:lnSpc>
                  <a:spcPct val="100000"/>
                </a:lnSpc>
                <a:buClr>
                  <a:srgbClr val="000000"/>
                </a:buClr>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600" b="1">
                  <a:latin typeface="Comic Sans MS" charset="0"/>
                  <a:cs typeface="Times New Roman" charset="0"/>
                </a:rPr>
                <a:t>energéticos</a:t>
              </a:r>
            </a:p>
          </p:txBody>
        </p:sp>
        <p:sp>
          <p:nvSpPr>
            <p:cNvPr id="36873" name="Rectangle 9"/>
            <p:cNvSpPr>
              <a:spLocks noChangeArrowheads="1"/>
            </p:cNvSpPr>
            <p:nvPr/>
          </p:nvSpPr>
          <p:spPr bwMode="auto">
            <a:xfrm>
              <a:off x="3311" y="1477"/>
              <a:ext cx="1815" cy="632"/>
            </a:xfrm>
            <a:prstGeom prst="rect">
              <a:avLst/>
            </a:prstGeom>
            <a:gradFill rotWithShape="0">
              <a:gsLst>
                <a:gs pos="0">
                  <a:srgbClr val="CC6600"/>
                </a:gs>
                <a:gs pos="100000">
                  <a:srgbClr val="5E2F00"/>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lgn="just">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a:solidFill>
                    <a:srgbClr val="FFFFFF"/>
                  </a:solidFill>
                  <a:latin typeface="Comic Sans MS" charset="0"/>
                  <a:cs typeface="Times New Roman" charset="0"/>
                </a:rPr>
                <a:t>Materiales de origen mineral (minerales o rocas) extraídos de la corteza terrestre.</a:t>
              </a:r>
            </a:p>
            <a:p>
              <a:pPr algn="just" eaLnBrk="0" hangingPunct="0">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a:solidFill>
                    <a:srgbClr val="FFFFFF"/>
                  </a:solidFill>
                  <a:latin typeface="Comic Sans MS" charset="0"/>
                  <a:cs typeface="Times New Roman" charset="0"/>
                </a:rPr>
                <a:t>Rocas industriales  Ver cuadro II pg. 105</a:t>
              </a:r>
            </a:p>
          </p:txBody>
        </p:sp>
        <p:sp>
          <p:nvSpPr>
            <p:cNvPr id="36874" name="Rectangle 10"/>
            <p:cNvSpPr>
              <a:spLocks noChangeArrowheads="1"/>
            </p:cNvSpPr>
            <p:nvPr/>
          </p:nvSpPr>
          <p:spPr bwMode="auto">
            <a:xfrm>
              <a:off x="1679" y="1477"/>
              <a:ext cx="1632" cy="632"/>
            </a:xfrm>
            <a:prstGeom prst="rect">
              <a:avLst/>
            </a:prstGeom>
            <a:solidFill>
              <a:srgbClr val="CC66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lgn="ct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1400">
                <a:solidFill>
                  <a:srgbClr val="FFFFFF"/>
                </a:solidFill>
                <a:latin typeface="Comic Sans MS" charset="0"/>
                <a:cs typeface="Times New Roman" charset="0"/>
              </a:endParaRPr>
            </a:p>
            <a:p>
              <a:pPr algn="ct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400">
                  <a:solidFill>
                    <a:srgbClr val="FFFFFF"/>
                  </a:solidFill>
                  <a:latin typeface="Comic Sans MS" charset="0"/>
                  <a:cs typeface="Times New Roman" charset="0"/>
                </a:rPr>
                <a:t>Rec. Min. no metálicos</a:t>
              </a:r>
            </a:p>
          </p:txBody>
        </p:sp>
        <p:sp>
          <p:nvSpPr>
            <p:cNvPr id="36875" name="Rectangle 11"/>
            <p:cNvSpPr>
              <a:spLocks noChangeArrowheads="1"/>
            </p:cNvSpPr>
            <p:nvPr/>
          </p:nvSpPr>
          <p:spPr bwMode="auto">
            <a:xfrm>
              <a:off x="3311" y="960"/>
              <a:ext cx="1815" cy="517"/>
            </a:xfrm>
            <a:prstGeom prst="rect">
              <a:avLst/>
            </a:prstGeom>
            <a:gradFill rotWithShape="0">
              <a:gsLst>
                <a:gs pos="0">
                  <a:srgbClr val="CC6600"/>
                </a:gs>
                <a:gs pos="100000">
                  <a:srgbClr val="5E2F00"/>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lgn="just">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dirty="0" err="1">
                  <a:solidFill>
                    <a:srgbClr val="FFFFFF"/>
                  </a:solidFill>
                  <a:latin typeface="Comic Sans MS" charset="0"/>
                  <a:cs typeface="Times New Roman" charset="0"/>
                </a:rPr>
                <a:t>Obtención</a:t>
              </a:r>
              <a:r>
                <a:rPr lang="en-GB" sz="1200" dirty="0">
                  <a:solidFill>
                    <a:srgbClr val="FFFFFF"/>
                  </a:solidFill>
                  <a:latin typeface="Comic Sans MS" charset="0"/>
                  <a:cs typeface="Times New Roman" charset="0"/>
                </a:rPr>
                <a:t> de </a:t>
              </a:r>
              <a:r>
                <a:rPr lang="en-GB" sz="1200" dirty="0" err="1">
                  <a:solidFill>
                    <a:srgbClr val="FFFFFF"/>
                  </a:solidFill>
                  <a:latin typeface="Comic Sans MS" charset="0"/>
                  <a:cs typeface="Times New Roman" charset="0"/>
                </a:rPr>
                <a:t>metales</a:t>
              </a:r>
              <a:r>
                <a:rPr lang="en-GB" sz="1200" dirty="0">
                  <a:solidFill>
                    <a:srgbClr val="FFFFFF"/>
                  </a:solidFill>
                  <a:latin typeface="Comic Sans MS" charset="0"/>
                  <a:cs typeface="Times New Roman" charset="0"/>
                </a:rPr>
                <a:t> </a:t>
              </a:r>
              <a:r>
                <a:rPr lang="en-GB" sz="1200" dirty="0" err="1">
                  <a:solidFill>
                    <a:srgbClr val="FFFFFF"/>
                  </a:solidFill>
                  <a:latin typeface="Comic Sans MS" charset="0"/>
                  <a:cs typeface="Times New Roman" charset="0"/>
                </a:rPr>
                <a:t>para</a:t>
              </a:r>
              <a:r>
                <a:rPr lang="en-GB" sz="1200" dirty="0">
                  <a:solidFill>
                    <a:srgbClr val="FFFFFF"/>
                  </a:solidFill>
                  <a:latin typeface="Comic Sans MS" charset="0"/>
                  <a:cs typeface="Times New Roman" charset="0"/>
                </a:rPr>
                <a:t> </a:t>
              </a:r>
              <a:r>
                <a:rPr lang="en-GB" sz="1200" dirty="0" err="1">
                  <a:solidFill>
                    <a:srgbClr val="FFFFFF"/>
                  </a:solidFill>
                  <a:latin typeface="Comic Sans MS" charset="0"/>
                  <a:cs typeface="Times New Roman" charset="0"/>
                </a:rPr>
                <a:t>usos</a:t>
              </a:r>
              <a:r>
                <a:rPr lang="en-GB" sz="1200" dirty="0">
                  <a:solidFill>
                    <a:srgbClr val="FFFFFF"/>
                  </a:solidFill>
                  <a:latin typeface="Comic Sans MS" charset="0"/>
                  <a:cs typeface="Times New Roman" charset="0"/>
                </a:rPr>
                <a:t> </a:t>
              </a:r>
              <a:r>
                <a:rPr lang="en-GB" sz="1200" dirty="0" err="1">
                  <a:solidFill>
                    <a:srgbClr val="FFFFFF"/>
                  </a:solidFill>
                  <a:latin typeface="Comic Sans MS" charset="0"/>
                  <a:cs typeface="Times New Roman" charset="0"/>
                </a:rPr>
                <a:t>industriales</a:t>
              </a:r>
              <a:r>
                <a:rPr lang="en-GB" sz="1200" dirty="0">
                  <a:solidFill>
                    <a:srgbClr val="FFFFFF"/>
                  </a:solidFill>
                  <a:latin typeface="Comic Sans MS" charset="0"/>
                  <a:cs typeface="Times New Roman" charset="0"/>
                </a:rPr>
                <a:t>. Se </a:t>
              </a:r>
              <a:r>
                <a:rPr lang="en-GB" sz="1200" dirty="0" err="1">
                  <a:solidFill>
                    <a:srgbClr val="FFFFFF"/>
                  </a:solidFill>
                  <a:latin typeface="Comic Sans MS" charset="0"/>
                  <a:cs typeface="Times New Roman" charset="0"/>
                </a:rPr>
                <a:t>encuentran</a:t>
              </a:r>
              <a:r>
                <a:rPr lang="en-GB" sz="1200" dirty="0">
                  <a:solidFill>
                    <a:srgbClr val="FFFFFF"/>
                  </a:solidFill>
                  <a:latin typeface="Comic Sans MS" charset="0"/>
                  <a:cs typeface="Times New Roman" charset="0"/>
                </a:rPr>
                <a:t> en </a:t>
              </a:r>
              <a:r>
                <a:rPr lang="en-GB" sz="1200" dirty="0" err="1">
                  <a:solidFill>
                    <a:srgbClr val="FFFFFF"/>
                  </a:solidFill>
                  <a:latin typeface="Comic Sans MS" charset="0"/>
                  <a:cs typeface="Times New Roman" charset="0"/>
                </a:rPr>
                <a:t>yacimientos</a:t>
              </a:r>
              <a:r>
                <a:rPr lang="en-GB" sz="1200" dirty="0">
                  <a:solidFill>
                    <a:srgbClr val="FFFFFF"/>
                  </a:solidFill>
                  <a:latin typeface="Comic Sans MS" charset="0"/>
                  <a:cs typeface="Times New Roman" charset="0"/>
                </a:rPr>
                <a:t> </a:t>
              </a:r>
              <a:r>
                <a:rPr lang="en-GB" sz="1200" dirty="0" err="1">
                  <a:solidFill>
                    <a:srgbClr val="FFFFFF"/>
                  </a:solidFill>
                  <a:latin typeface="Comic Sans MS" charset="0"/>
                  <a:cs typeface="Times New Roman" charset="0"/>
                </a:rPr>
                <a:t>minerales</a:t>
              </a:r>
              <a:r>
                <a:rPr lang="en-GB" sz="1200" dirty="0">
                  <a:solidFill>
                    <a:srgbClr val="FFFFFF"/>
                  </a:solidFill>
                  <a:latin typeface="Comic Sans MS" charset="0"/>
                  <a:cs typeface="Times New Roman" charset="0"/>
                </a:rPr>
                <a:t> </a:t>
              </a:r>
              <a:r>
                <a:rPr lang="en-GB" sz="1200" dirty="0" err="1">
                  <a:solidFill>
                    <a:srgbClr val="FFFFFF"/>
                  </a:solidFill>
                  <a:latin typeface="Comic Sans MS" charset="0"/>
                  <a:cs typeface="Times New Roman" charset="0"/>
                </a:rPr>
                <a:t>como</a:t>
              </a:r>
              <a:r>
                <a:rPr lang="en-GB" sz="1200" dirty="0">
                  <a:solidFill>
                    <a:srgbClr val="FFFFFF"/>
                  </a:solidFill>
                  <a:latin typeface="Comic Sans MS" charset="0"/>
                  <a:cs typeface="Times New Roman" charset="0"/>
                </a:rPr>
                <a:t> </a:t>
              </a:r>
              <a:r>
                <a:rPr lang="en-GB" sz="1200" dirty="0" err="1">
                  <a:solidFill>
                    <a:srgbClr val="FFFFFF"/>
                  </a:solidFill>
                  <a:latin typeface="Comic Sans MS" charset="0"/>
                  <a:cs typeface="Times New Roman" charset="0"/>
                </a:rPr>
                <a:t>elementos</a:t>
              </a:r>
              <a:r>
                <a:rPr lang="en-GB" sz="1200" dirty="0">
                  <a:solidFill>
                    <a:srgbClr val="FFFFFF"/>
                  </a:solidFill>
                  <a:latin typeface="Comic Sans MS" charset="0"/>
                  <a:cs typeface="Times New Roman" charset="0"/>
                </a:rPr>
                <a:t>, </a:t>
              </a:r>
              <a:r>
                <a:rPr lang="en-GB" sz="1200" dirty="0" err="1">
                  <a:solidFill>
                    <a:srgbClr val="FFFFFF"/>
                  </a:solidFill>
                  <a:latin typeface="Comic Sans MS" charset="0"/>
                  <a:cs typeface="Times New Roman" charset="0"/>
                </a:rPr>
                <a:t>óxidos</a:t>
              </a:r>
              <a:r>
                <a:rPr lang="en-GB" sz="1200" dirty="0">
                  <a:solidFill>
                    <a:srgbClr val="FFFFFF"/>
                  </a:solidFill>
                  <a:latin typeface="Comic Sans MS" charset="0"/>
                  <a:cs typeface="Times New Roman" charset="0"/>
                </a:rPr>
                <a:t> o </a:t>
              </a:r>
              <a:r>
                <a:rPr lang="en-GB" sz="1200" dirty="0" err="1">
                  <a:solidFill>
                    <a:srgbClr val="FFFFFF"/>
                  </a:solidFill>
                  <a:latin typeface="Comic Sans MS" charset="0"/>
                  <a:cs typeface="Times New Roman" charset="0"/>
                </a:rPr>
                <a:t>sulfuros</a:t>
              </a:r>
              <a:r>
                <a:rPr lang="en-GB" sz="1200" dirty="0">
                  <a:solidFill>
                    <a:srgbClr val="FFFFFF"/>
                  </a:solidFill>
                  <a:latin typeface="Comic Sans MS" charset="0"/>
                  <a:cs typeface="Times New Roman" charset="0"/>
                </a:rPr>
                <a:t>.</a:t>
              </a:r>
            </a:p>
          </p:txBody>
        </p:sp>
        <p:sp>
          <p:nvSpPr>
            <p:cNvPr id="36876" name="Rectangle 12"/>
            <p:cNvSpPr>
              <a:spLocks noChangeArrowheads="1"/>
            </p:cNvSpPr>
            <p:nvPr/>
          </p:nvSpPr>
          <p:spPr bwMode="auto">
            <a:xfrm>
              <a:off x="1679" y="960"/>
              <a:ext cx="1632" cy="517"/>
            </a:xfrm>
            <a:prstGeom prst="rect">
              <a:avLst/>
            </a:prstGeom>
            <a:solidFill>
              <a:srgbClr val="CC66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lgn="ct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1400" dirty="0">
                <a:solidFill>
                  <a:srgbClr val="FFFFFF"/>
                </a:solidFill>
                <a:latin typeface="Comic Sans MS" charset="0"/>
                <a:cs typeface="Times New Roman" charset="0"/>
              </a:endParaRPr>
            </a:p>
            <a:p>
              <a:pPr algn="ct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400" dirty="0">
                  <a:solidFill>
                    <a:srgbClr val="FFFFFF"/>
                  </a:solidFill>
                  <a:latin typeface="Comic Sans MS" charset="0"/>
                  <a:cs typeface="Times New Roman" charset="0"/>
                </a:rPr>
                <a:t>Rec. Min. </a:t>
              </a:r>
              <a:r>
                <a:rPr lang="en-GB" sz="1400" dirty="0" err="1">
                  <a:solidFill>
                    <a:srgbClr val="FFFFFF"/>
                  </a:solidFill>
                  <a:latin typeface="Comic Sans MS" charset="0"/>
                  <a:cs typeface="Times New Roman" charset="0"/>
                </a:rPr>
                <a:t>metálicos</a:t>
              </a:r>
              <a:endParaRPr lang="en-GB" sz="1400" dirty="0">
                <a:solidFill>
                  <a:srgbClr val="FFFFFF"/>
                </a:solidFill>
                <a:latin typeface="Comic Sans MS" charset="0"/>
                <a:cs typeface="Times New Roman" charset="0"/>
              </a:endParaRPr>
            </a:p>
          </p:txBody>
        </p:sp>
        <p:sp>
          <p:nvSpPr>
            <p:cNvPr id="36877" name="Rectangle 13"/>
            <p:cNvSpPr>
              <a:spLocks noChangeArrowheads="1"/>
            </p:cNvSpPr>
            <p:nvPr/>
          </p:nvSpPr>
          <p:spPr bwMode="auto">
            <a:xfrm>
              <a:off x="768" y="960"/>
              <a:ext cx="912" cy="1148"/>
            </a:xfrm>
            <a:prstGeom prst="rect">
              <a:avLst/>
            </a:prstGeom>
            <a:solidFill>
              <a:srgbClr val="9933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lgn="ctr">
                <a:lnSpc>
                  <a:spcPct val="100000"/>
                </a:lnSpc>
                <a:buClr>
                  <a:srgbClr val="000000"/>
                </a:buClr>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1600" b="1" dirty="0">
                <a:solidFill>
                  <a:srgbClr val="000000"/>
                </a:solidFill>
                <a:latin typeface="Comic Sans MS" charset="0"/>
                <a:cs typeface="Times New Roman" charset="0"/>
              </a:endParaRPr>
            </a:p>
            <a:p>
              <a:pPr algn="ctr">
                <a:lnSpc>
                  <a:spcPct val="100000"/>
                </a:lnSpc>
                <a:buClr>
                  <a:srgbClr val="000000"/>
                </a:buClr>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1600" b="1" dirty="0">
                <a:solidFill>
                  <a:srgbClr val="000000"/>
                </a:solidFill>
                <a:latin typeface="Comic Sans MS" charset="0"/>
                <a:cs typeface="Times New Roman" charset="0"/>
              </a:endParaRPr>
            </a:p>
            <a:p>
              <a:pPr algn="ctr">
                <a:lnSpc>
                  <a:spcPct val="100000"/>
                </a:lnSpc>
                <a:buClr>
                  <a:srgbClr val="000000"/>
                </a:buClr>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600" b="1" dirty="0" err="1">
                  <a:latin typeface="Comic Sans MS" charset="0"/>
                  <a:cs typeface="Times New Roman" charset="0"/>
                </a:rPr>
                <a:t>Recursos</a:t>
              </a:r>
              <a:endParaRPr lang="en-GB" sz="1600" b="1" dirty="0">
                <a:latin typeface="Comic Sans MS" charset="0"/>
                <a:cs typeface="Times New Roman" charset="0"/>
              </a:endParaRPr>
            </a:p>
            <a:p>
              <a:pPr algn="ctr" eaLnBrk="0" hangingPunct="0">
                <a:lnSpc>
                  <a:spcPct val="100000"/>
                </a:lnSpc>
                <a:buClr>
                  <a:srgbClr val="000000"/>
                </a:buClr>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600" b="1" dirty="0" err="1">
                  <a:latin typeface="Comic Sans MS" charset="0"/>
                  <a:cs typeface="Times New Roman" charset="0"/>
                </a:rPr>
                <a:t>materiales</a:t>
              </a:r>
              <a:endParaRPr lang="en-GB" sz="1600" b="1" dirty="0">
                <a:latin typeface="Comic Sans MS" charset="0"/>
                <a:cs typeface="Times New Roman" charset="0"/>
              </a:endParaRPr>
            </a:p>
          </p:txBody>
        </p:sp>
        <p:sp>
          <p:nvSpPr>
            <p:cNvPr id="36878" name="Line 14"/>
            <p:cNvSpPr>
              <a:spLocks noChangeShapeType="1"/>
            </p:cNvSpPr>
            <p:nvPr/>
          </p:nvSpPr>
          <p:spPr bwMode="auto">
            <a:xfrm>
              <a:off x="768" y="2108"/>
              <a:ext cx="911" cy="1"/>
            </a:xfrm>
            <a:prstGeom prst="line">
              <a:avLst/>
            </a:prstGeom>
            <a:noFill/>
            <a:ln w="38160">
              <a:solidFill>
                <a:srgbClr val="11111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sp>
          <p:nvSpPr>
            <p:cNvPr id="36879" name="Line 15"/>
            <p:cNvSpPr>
              <a:spLocks noChangeShapeType="1"/>
            </p:cNvSpPr>
            <p:nvPr/>
          </p:nvSpPr>
          <p:spPr bwMode="auto">
            <a:xfrm>
              <a:off x="1679" y="1477"/>
              <a:ext cx="3446" cy="1"/>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sp>
          <p:nvSpPr>
            <p:cNvPr id="36880" name="Line 16"/>
            <p:cNvSpPr>
              <a:spLocks noChangeShapeType="1"/>
            </p:cNvSpPr>
            <p:nvPr/>
          </p:nvSpPr>
          <p:spPr bwMode="auto">
            <a:xfrm>
              <a:off x="1679" y="2351"/>
              <a:ext cx="3446" cy="1"/>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sp>
          <p:nvSpPr>
            <p:cNvPr id="36881" name="Line 17"/>
            <p:cNvSpPr>
              <a:spLocks noChangeShapeType="1"/>
            </p:cNvSpPr>
            <p:nvPr/>
          </p:nvSpPr>
          <p:spPr bwMode="auto">
            <a:xfrm>
              <a:off x="1679" y="2752"/>
              <a:ext cx="3446" cy="1"/>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sp>
          <p:nvSpPr>
            <p:cNvPr id="36882" name="Line 18"/>
            <p:cNvSpPr>
              <a:spLocks noChangeShapeType="1"/>
            </p:cNvSpPr>
            <p:nvPr/>
          </p:nvSpPr>
          <p:spPr bwMode="auto">
            <a:xfrm>
              <a:off x="768" y="960"/>
              <a:ext cx="1" cy="2206"/>
            </a:xfrm>
            <a:prstGeom prst="line">
              <a:avLst/>
            </a:prstGeom>
            <a:noFill/>
            <a:ln w="38160">
              <a:solidFill>
                <a:srgbClr val="11111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sp>
          <p:nvSpPr>
            <p:cNvPr id="36883" name="Line 19"/>
            <p:cNvSpPr>
              <a:spLocks noChangeShapeType="1"/>
            </p:cNvSpPr>
            <p:nvPr/>
          </p:nvSpPr>
          <p:spPr bwMode="auto">
            <a:xfrm>
              <a:off x="768" y="960"/>
              <a:ext cx="4358" cy="1"/>
            </a:xfrm>
            <a:prstGeom prst="line">
              <a:avLst/>
            </a:prstGeom>
            <a:noFill/>
            <a:ln w="38160">
              <a:solidFill>
                <a:srgbClr val="11111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sp>
          <p:nvSpPr>
            <p:cNvPr id="36884" name="Line 20"/>
            <p:cNvSpPr>
              <a:spLocks noChangeShapeType="1"/>
            </p:cNvSpPr>
            <p:nvPr/>
          </p:nvSpPr>
          <p:spPr bwMode="auto">
            <a:xfrm>
              <a:off x="5126" y="960"/>
              <a:ext cx="1" cy="2206"/>
            </a:xfrm>
            <a:prstGeom prst="line">
              <a:avLst/>
            </a:prstGeom>
            <a:noFill/>
            <a:ln w="38160">
              <a:solidFill>
                <a:srgbClr val="11111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sp>
          <p:nvSpPr>
            <p:cNvPr id="36885" name="Line 21"/>
            <p:cNvSpPr>
              <a:spLocks noChangeShapeType="1"/>
            </p:cNvSpPr>
            <p:nvPr/>
          </p:nvSpPr>
          <p:spPr bwMode="auto">
            <a:xfrm>
              <a:off x="768" y="3166"/>
              <a:ext cx="4358" cy="1"/>
            </a:xfrm>
            <a:prstGeom prst="line">
              <a:avLst/>
            </a:prstGeom>
            <a:noFill/>
            <a:ln w="38160">
              <a:solidFill>
                <a:srgbClr val="11111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sp>
          <p:nvSpPr>
            <p:cNvPr id="36886" name="Line 22"/>
            <p:cNvSpPr>
              <a:spLocks noChangeShapeType="1"/>
            </p:cNvSpPr>
            <p:nvPr/>
          </p:nvSpPr>
          <p:spPr bwMode="auto">
            <a:xfrm>
              <a:off x="1679" y="960"/>
              <a:ext cx="1" cy="2206"/>
            </a:xfrm>
            <a:prstGeom prst="line">
              <a:avLst/>
            </a:prstGeom>
            <a:noFill/>
            <a:ln w="38160">
              <a:solidFill>
                <a:srgbClr val="11111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sp>
          <p:nvSpPr>
            <p:cNvPr id="36887" name="Line 23"/>
            <p:cNvSpPr>
              <a:spLocks noChangeShapeType="1"/>
            </p:cNvSpPr>
            <p:nvPr/>
          </p:nvSpPr>
          <p:spPr bwMode="auto">
            <a:xfrm>
              <a:off x="3311" y="2108"/>
              <a:ext cx="1815" cy="1"/>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sp>
          <p:nvSpPr>
            <p:cNvPr id="36888" name="Line 24"/>
            <p:cNvSpPr>
              <a:spLocks noChangeShapeType="1"/>
            </p:cNvSpPr>
            <p:nvPr/>
          </p:nvSpPr>
          <p:spPr bwMode="auto">
            <a:xfrm>
              <a:off x="3311" y="960"/>
              <a:ext cx="1" cy="2206"/>
            </a:xfrm>
            <a:prstGeom prst="line">
              <a:avLst/>
            </a:prstGeom>
            <a:noFill/>
            <a:ln w="38160">
              <a:solidFill>
                <a:srgbClr val="11111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sp>
          <p:nvSpPr>
            <p:cNvPr id="36889" name="Line 25"/>
            <p:cNvSpPr>
              <a:spLocks noChangeShapeType="1"/>
            </p:cNvSpPr>
            <p:nvPr/>
          </p:nvSpPr>
          <p:spPr bwMode="auto">
            <a:xfrm>
              <a:off x="1679" y="2108"/>
              <a:ext cx="1631" cy="1"/>
            </a:xfrm>
            <a:prstGeom prst="line">
              <a:avLst/>
            </a:prstGeom>
            <a:noFill/>
            <a:ln w="38160">
              <a:solidFill>
                <a:srgbClr val="11111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grpSp>
      <p:sp>
        <p:nvSpPr>
          <p:cNvPr id="36890" name="Text Box 26"/>
          <p:cNvSpPr txBox="1">
            <a:spLocks noChangeArrowheads="1"/>
          </p:cNvSpPr>
          <p:nvPr/>
        </p:nvSpPr>
        <p:spPr bwMode="auto">
          <a:xfrm>
            <a:off x="2455291" y="56283"/>
            <a:ext cx="6985000" cy="376238"/>
          </a:xfrm>
          <a:prstGeom prst="rect">
            <a:avLst/>
          </a:prstGeom>
          <a:noFill/>
          <a:ln w="9360">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5pPr>
            <a:lvl6pPr defTabSz="449263" fontAlgn="base">
              <a:spcBef>
                <a:spcPct val="0"/>
              </a:spcBef>
              <a:spcAft>
                <a:spcPct val="0"/>
              </a:spcAft>
              <a:buClr>
                <a:srgbClr val="FFFFFF"/>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6pPr>
            <a:lvl7pPr defTabSz="449263" fontAlgn="base">
              <a:spcBef>
                <a:spcPct val="0"/>
              </a:spcBef>
              <a:spcAft>
                <a:spcPct val="0"/>
              </a:spcAft>
              <a:buClr>
                <a:srgbClr val="FFFFFF"/>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7pPr>
            <a:lvl8pPr defTabSz="449263" fontAlgn="base">
              <a:spcBef>
                <a:spcPct val="0"/>
              </a:spcBef>
              <a:spcAft>
                <a:spcPct val="0"/>
              </a:spcAft>
              <a:buClr>
                <a:srgbClr val="FFFFFF"/>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8pPr>
            <a:lvl9pPr defTabSz="449263" fontAlgn="base">
              <a:spcBef>
                <a:spcPct val="0"/>
              </a:spcBef>
              <a:spcAft>
                <a:spcPct val="0"/>
              </a:spcAft>
              <a:buClr>
                <a:srgbClr val="FFFFFF"/>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9pPr>
          </a:lstStyle>
          <a:p>
            <a:pPr>
              <a:lnSpc>
                <a:spcPct val="100000"/>
              </a:lnSpc>
              <a:spcBef>
                <a:spcPts val="1125"/>
              </a:spcBef>
              <a:buFont typeface="Comic Sans MS" charset="0"/>
              <a:buNone/>
              <a:defRPr/>
            </a:pPr>
            <a:r>
              <a:rPr lang="en-GB" sz="1400" dirty="0" err="1" smtClean="0">
                <a:solidFill>
                  <a:srgbClr val="000000"/>
                </a:solidFill>
                <a:latin typeface="Comic Sans MS" charset="0"/>
              </a:rPr>
              <a:t>Clasificación</a:t>
            </a:r>
            <a:r>
              <a:rPr lang="en-GB" sz="1400" dirty="0" smtClean="0">
                <a:solidFill>
                  <a:srgbClr val="000000"/>
                </a:solidFill>
                <a:latin typeface="Comic Sans MS" charset="0"/>
              </a:rPr>
              <a:t> de los </a:t>
            </a:r>
            <a:r>
              <a:rPr lang="en-GB" sz="1400" b="1" dirty="0" err="1" smtClean="0">
                <a:solidFill>
                  <a:srgbClr val="000000"/>
                </a:solidFill>
                <a:latin typeface="Comic Sans MS" charset="0"/>
              </a:rPr>
              <a:t>recursos</a:t>
            </a:r>
            <a:r>
              <a:rPr lang="en-GB" sz="1400" b="1" dirty="0" smtClean="0">
                <a:solidFill>
                  <a:srgbClr val="000000"/>
                </a:solidFill>
                <a:latin typeface="Comic Sans MS" charset="0"/>
              </a:rPr>
              <a:t> de la </a:t>
            </a:r>
            <a:r>
              <a:rPr lang="en-GB" sz="1400" b="1" dirty="0" err="1" smtClean="0">
                <a:solidFill>
                  <a:srgbClr val="000000"/>
                </a:solidFill>
                <a:latin typeface="Comic Sans MS" charset="0"/>
              </a:rPr>
              <a:t>geosfera</a:t>
            </a:r>
            <a:r>
              <a:rPr lang="en-GB" sz="1400" dirty="0" smtClean="0">
                <a:solidFill>
                  <a:srgbClr val="000000"/>
                </a:solidFill>
                <a:latin typeface="Comic Sans MS" charset="0"/>
              </a:rPr>
              <a:t> </a:t>
            </a:r>
            <a:r>
              <a:rPr lang="en-GB" sz="1400" dirty="0" smtClean="0">
                <a:solidFill>
                  <a:srgbClr val="000000"/>
                </a:solidFill>
                <a:latin typeface="Comic Sans MS" charset="0"/>
              </a:rPr>
              <a:t>:</a:t>
            </a:r>
            <a:r>
              <a:rPr lang="en-GB" dirty="0" smtClean="0">
                <a:solidFill>
                  <a:srgbClr val="000000"/>
                </a:solidFill>
                <a:latin typeface="Verdana" charset="0"/>
              </a:rPr>
              <a:t> </a:t>
            </a:r>
            <a:endParaRPr lang="en-GB" dirty="0" smtClean="0">
              <a:solidFill>
                <a:srgbClr val="000000"/>
              </a:solidFill>
              <a:latin typeface="Verdana" charset="0"/>
            </a:endParaRPr>
          </a:p>
        </p:txBody>
      </p:sp>
      <p:sp>
        <p:nvSpPr>
          <p:cNvPr id="36894" name="Rectangle 30"/>
          <p:cNvSpPr>
            <a:spLocks noChangeArrowheads="1"/>
          </p:cNvSpPr>
          <p:nvPr/>
        </p:nvSpPr>
        <p:spPr bwMode="auto">
          <a:xfrm>
            <a:off x="375949" y="4579073"/>
            <a:ext cx="8424862" cy="21698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GB" u="sng" dirty="0">
                <a:solidFill>
                  <a:srgbClr val="FFFFCC"/>
                </a:solidFill>
                <a:effectLst>
                  <a:outerShdw blurRad="38100" dist="38100" dir="2700000" algn="tl">
                    <a:srgbClr val="000000"/>
                  </a:outerShdw>
                </a:effectLst>
                <a:cs typeface="Lucida Sans Unicode" charset="0"/>
              </a:rPr>
              <a:t>2. </a:t>
            </a:r>
            <a:r>
              <a:rPr lang="en-GB" b="1" u="sng" dirty="0">
                <a:solidFill>
                  <a:srgbClr val="FFFFCC"/>
                </a:solidFill>
                <a:effectLst>
                  <a:outerShdw blurRad="38100" dist="38100" dir="2700000" algn="tl">
                    <a:srgbClr val="000000"/>
                  </a:outerShdw>
                </a:effectLst>
                <a:cs typeface="Lucida Sans Unicode" charset="0"/>
              </a:rPr>
              <a:t>YACIMIENTOS MINERALES</a:t>
            </a:r>
          </a:p>
          <a:p>
            <a:pPr>
              <a:defRPr/>
            </a:pPr>
            <a:endParaRPr lang="en-GB" sz="900" u="sng" dirty="0">
              <a:solidFill>
                <a:srgbClr val="FFFFFF"/>
              </a:solidFill>
              <a:effectLst>
                <a:outerShdw blurRad="38100" dist="38100" dir="2700000" algn="tl">
                  <a:srgbClr val="000000"/>
                </a:outerShdw>
              </a:effectLst>
              <a:cs typeface="Lucida Sans Unicode" charset="0"/>
            </a:endParaRPr>
          </a:p>
          <a:p>
            <a:pPr>
              <a:defRPr/>
            </a:pPr>
            <a:r>
              <a:rPr lang="en-GB" dirty="0">
                <a:solidFill>
                  <a:srgbClr val="FFFFFF"/>
                </a:solidFill>
                <a:effectLst>
                  <a:outerShdw blurRad="38100" dist="38100" dir="2700000" algn="tl">
                    <a:srgbClr val="000000"/>
                  </a:outerShdw>
                </a:effectLst>
                <a:cs typeface="Lucida Sans Unicode" charset="0"/>
              </a:rPr>
              <a:t>       </a:t>
            </a:r>
            <a:r>
              <a:rPr lang="en-GB" dirty="0">
                <a:solidFill>
                  <a:srgbClr val="948A54"/>
                </a:solidFill>
                <a:effectLst>
                  <a:outerShdw blurRad="38100" dist="38100" dir="2700000" algn="tl">
                    <a:srgbClr val="000000"/>
                  </a:outerShdw>
                </a:effectLst>
                <a:cs typeface="Lucida Sans Unicode" charset="0"/>
              </a:rPr>
              <a:t> </a:t>
            </a:r>
            <a:r>
              <a:rPr lang="en-GB" dirty="0" err="1">
                <a:solidFill>
                  <a:srgbClr val="948A54"/>
                </a:solidFill>
                <a:effectLst>
                  <a:outerShdw blurRad="38100" dist="38100" dir="2700000" algn="tl">
                    <a:srgbClr val="000000"/>
                  </a:outerShdw>
                </a:effectLst>
                <a:cs typeface="Lucida Sans Unicode" charset="0"/>
              </a:rPr>
              <a:t>Concentraciones</a:t>
            </a:r>
            <a:r>
              <a:rPr lang="en-GB" dirty="0">
                <a:solidFill>
                  <a:srgbClr val="948A54"/>
                </a:solidFill>
                <a:effectLst>
                  <a:outerShdw blurRad="38100" dist="38100" dir="2700000" algn="tl">
                    <a:srgbClr val="000000"/>
                  </a:outerShdw>
                </a:effectLst>
                <a:cs typeface="Lucida Sans Unicode" charset="0"/>
              </a:rPr>
              <a:t> de </a:t>
            </a:r>
            <a:r>
              <a:rPr lang="en-GB" dirty="0" err="1">
                <a:solidFill>
                  <a:srgbClr val="948A54"/>
                </a:solidFill>
                <a:effectLst>
                  <a:outerShdw blurRad="38100" dist="38100" dir="2700000" algn="tl">
                    <a:srgbClr val="000000"/>
                  </a:outerShdw>
                </a:effectLst>
                <a:cs typeface="Lucida Sans Unicode" charset="0"/>
              </a:rPr>
              <a:t>algunas</a:t>
            </a:r>
            <a:r>
              <a:rPr lang="en-GB" dirty="0">
                <a:solidFill>
                  <a:srgbClr val="948A54"/>
                </a:solidFill>
                <a:effectLst>
                  <a:outerShdw blurRad="38100" dist="38100" dir="2700000" algn="tl">
                    <a:srgbClr val="000000"/>
                  </a:outerShdw>
                </a:effectLst>
                <a:cs typeface="Lucida Sans Unicode" charset="0"/>
              </a:rPr>
              <a:t> (</a:t>
            </a:r>
            <a:r>
              <a:rPr lang="en-GB" dirty="0" err="1">
                <a:solidFill>
                  <a:srgbClr val="948A54"/>
                </a:solidFill>
                <a:effectLst>
                  <a:outerShdw blurRad="38100" dist="38100" dir="2700000" algn="tl">
                    <a:srgbClr val="000000"/>
                  </a:outerShdw>
                </a:effectLst>
                <a:cs typeface="Lucida Sans Unicode" charset="0"/>
              </a:rPr>
              <a:t>pocas</a:t>
            </a:r>
            <a:r>
              <a:rPr lang="en-GB" dirty="0">
                <a:solidFill>
                  <a:srgbClr val="948A54"/>
                </a:solidFill>
                <a:effectLst>
                  <a:outerShdw blurRad="38100" dist="38100" dir="2700000" algn="tl">
                    <a:srgbClr val="000000"/>
                  </a:outerShdw>
                </a:effectLst>
                <a:cs typeface="Lucida Sans Unicode" charset="0"/>
              </a:rPr>
              <a:t>) </a:t>
            </a:r>
            <a:r>
              <a:rPr lang="en-GB" dirty="0" err="1">
                <a:solidFill>
                  <a:srgbClr val="948A54"/>
                </a:solidFill>
                <a:effectLst>
                  <a:outerShdw blurRad="38100" dist="38100" dir="2700000" algn="tl">
                    <a:srgbClr val="000000"/>
                  </a:outerShdw>
                </a:effectLst>
                <a:cs typeface="Lucida Sans Unicode" charset="0"/>
              </a:rPr>
              <a:t>sustancias</a:t>
            </a:r>
            <a:r>
              <a:rPr lang="en-GB" dirty="0">
                <a:solidFill>
                  <a:srgbClr val="948A54"/>
                </a:solidFill>
                <a:effectLst>
                  <a:outerShdw blurRad="38100" dist="38100" dir="2700000" algn="tl">
                    <a:srgbClr val="000000"/>
                  </a:outerShdw>
                </a:effectLst>
                <a:cs typeface="Lucida Sans Unicode" charset="0"/>
              </a:rPr>
              <a:t> </a:t>
            </a:r>
            <a:r>
              <a:rPr lang="en-GB" dirty="0" err="1">
                <a:solidFill>
                  <a:srgbClr val="948A54"/>
                </a:solidFill>
                <a:effectLst>
                  <a:outerShdw blurRad="38100" dist="38100" dir="2700000" algn="tl">
                    <a:srgbClr val="000000"/>
                  </a:outerShdw>
                </a:effectLst>
                <a:cs typeface="Lucida Sans Unicode" charset="0"/>
              </a:rPr>
              <a:t>minerales</a:t>
            </a:r>
            <a:r>
              <a:rPr lang="en-GB" dirty="0">
                <a:solidFill>
                  <a:srgbClr val="948A54"/>
                </a:solidFill>
                <a:effectLst>
                  <a:outerShdw blurRad="38100" dist="38100" dir="2700000" algn="tl">
                    <a:srgbClr val="000000"/>
                  </a:outerShdw>
                </a:effectLst>
                <a:cs typeface="Lucida Sans Unicode" charset="0"/>
              </a:rPr>
              <a:t> en </a:t>
            </a:r>
            <a:r>
              <a:rPr lang="en-GB" dirty="0" err="1">
                <a:solidFill>
                  <a:srgbClr val="948A54"/>
                </a:solidFill>
                <a:effectLst>
                  <a:outerShdw blurRad="38100" dist="38100" dir="2700000" algn="tl">
                    <a:srgbClr val="000000"/>
                  </a:outerShdw>
                </a:effectLst>
                <a:cs typeface="Lucida Sans Unicode" charset="0"/>
              </a:rPr>
              <a:t>determinados</a:t>
            </a:r>
            <a:r>
              <a:rPr lang="en-GB" dirty="0">
                <a:solidFill>
                  <a:srgbClr val="948A54"/>
                </a:solidFill>
                <a:effectLst>
                  <a:outerShdw blurRad="38100" dist="38100" dir="2700000" algn="tl">
                    <a:srgbClr val="000000"/>
                  </a:outerShdw>
                </a:effectLst>
                <a:cs typeface="Lucida Sans Unicode" charset="0"/>
              </a:rPr>
              <a:t> </a:t>
            </a:r>
            <a:r>
              <a:rPr lang="en-GB" dirty="0" err="1">
                <a:solidFill>
                  <a:srgbClr val="948A54"/>
                </a:solidFill>
                <a:effectLst>
                  <a:outerShdw blurRad="38100" dist="38100" dir="2700000" algn="tl">
                    <a:srgbClr val="000000"/>
                  </a:outerShdw>
                </a:effectLst>
                <a:cs typeface="Lucida Sans Unicode" charset="0"/>
              </a:rPr>
              <a:t>lugares</a:t>
            </a:r>
            <a:r>
              <a:rPr lang="en-GB" dirty="0">
                <a:solidFill>
                  <a:srgbClr val="948A54"/>
                </a:solidFill>
                <a:effectLst>
                  <a:outerShdw blurRad="38100" dist="38100" dir="2700000" algn="tl">
                    <a:srgbClr val="000000"/>
                  </a:outerShdw>
                </a:effectLst>
                <a:cs typeface="Lucida Sans Unicode" charset="0"/>
              </a:rPr>
              <a:t> del interior o </a:t>
            </a:r>
            <a:r>
              <a:rPr lang="en-GB" dirty="0" err="1">
                <a:solidFill>
                  <a:srgbClr val="948A54"/>
                </a:solidFill>
                <a:effectLst>
                  <a:outerShdw blurRad="38100" dist="38100" dir="2700000" algn="tl">
                    <a:srgbClr val="000000"/>
                  </a:outerShdw>
                </a:effectLst>
                <a:cs typeface="Lucida Sans Unicode" charset="0"/>
              </a:rPr>
              <a:t>superficie</a:t>
            </a:r>
            <a:r>
              <a:rPr lang="en-GB" dirty="0">
                <a:solidFill>
                  <a:srgbClr val="948A54"/>
                </a:solidFill>
                <a:effectLst>
                  <a:outerShdw blurRad="38100" dist="38100" dir="2700000" algn="tl">
                    <a:srgbClr val="000000"/>
                  </a:outerShdw>
                </a:effectLst>
                <a:cs typeface="Lucida Sans Unicode" charset="0"/>
              </a:rPr>
              <a:t> de la </a:t>
            </a:r>
            <a:r>
              <a:rPr lang="en-GB" dirty="0" err="1">
                <a:solidFill>
                  <a:srgbClr val="948A54"/>
                </a:solidFill>
                <a:effectLst>
                  <a:outerShdw blurRad="38100" dist="38100" dir="2700000" algn="tl">
                    <a:srgbClr val="000000"/>
                  </a:outerShdw>
                </a:effectLst>
                <a:cs typeface="Lucida Sans Unicode" charset="0"/>
              </a:rPr>
              <a:t>corteza</a:t>
            </a:r>
            <a:r>
              <a:rPr lang="en-GB" dirty="0">
                <a:solidFill>
                  <a:srgbClr val="948A54"/>
                </a:solidFill>
                <a:effectLst>
                  <a:outerShdw blurRad="38100" dist="38100" dir="2700000" algn="tl">
                    <a:srgbClr val="000000"/>
                  </a:outerShdw>
                </a:effectLst>
                <a:cs typeface="Lucida Sans Unicode" charset="0"/>
              </a:rPr>
              <a:t>, en </a:t>
            </a:r>
            <a:r>
              <a:rPr lang="en-GB" dirty="0" err="1">
                <a:solidFill>
                  <a:srgbClr val="948A54"/>
                </a:solidFill>
                <a:effectLst>
                  <a:outerShdw blurRad="38100" dist="38100" dir="2700000" algn="tl">
                    <a:srgbClr val="000000"/>
                  </a:outerShdw>
                </a:effectLst>
                <a:cs typeface="Lucida Sans Unicode" charset="0"/>
              </a:rPr>
              <a:t>proporciones</a:t>
            </a:r>
            <a:r>
              <a:rPr lang="en-GB" dirty="0">
                <a:solidFill>
                  <a:srgbClr val="948A54"/>
                </a:solidFill>
                <a:effectLst>
                  <a:outerShdw blurRad="38100" dist="38100" dir="2700000" algn="tl">
                    <a:srgbClr val="000000"/>
                  </a:outerShdw>
                </a:effectLst>
                <a:cs typeface="Lucida Sans Unicode" charset="0"/>
              </a:rPr>
              <a:t> </a:t>
            </a:r>
            <a:r>
              <a:rPr lang="en-GB" dirty="0" err="1">
                <a:solidFill>
                  <a:srgbClr val="948A54"/>
                </a:solidFill>
                <a:effectLst>
                  <a:outerShdw blurRad="38100" dist="38100" dir="2700000" algn="tl">
                    <a:srgbClr val="000000"/>
                  </a:outerShdw>
                </a:effectLst>
                <a:cs typeface="Lucida Sans Unicode" charset="0"/>
              </a:rPr>
              <a:t>muy</a:t>
            </a:r>
            <a:r>
              <a:rPr lang="en-GB" dirty="0">
                <a:solidFill>
                  <a:srgbClr val="948A54"/>
                </a:solidFill>
                <a:effectLst>
                  <a:outerShdw blurRad="38100" dist="38100" dir="2700000" algn="tl">
                    <a:srgbClr val="000000"/>
                  </a:outerShdw>
                </a:effectLst>
                <a:cs typeface="Lucida Sans Unicode" charset="0"/>
              </a:rPr>
              <a:t> </a:t>
            </a:r>
            <a:r>
              <a:rPr lang="en-GB" dirty="0" err="1">
                <a:solidFill>
                  <a:srgbClr val="948A54"/>
                </a:solidFill>
                <a:effectLst>
                  <a:outerShdw blurRad="38100" dist="38100" dir="2700000" algn="tl">
                    <a:srgbClr val="000000"/>
                  </a:outerShdw>
                </a:effectLst>
                <a:cs typeface="Lucida Sans Unicode" charset="0"/>
              </a:rPr>
              <a:t>superiores</a:t>
            </a:r>
            <a:r>
              <a:rPr lang="en-GB" dirty="0">
                <a:solidFill>
                  <a:srgbClr val="948A54"/>
                </a:solidFill>
                <a:effectLst>
                  <a:outerShdw blurRad="38100" dist="38100" dir="2700000" algn="tl">
                    <a:srgbClr val="000000"/>
                  </a:outerShdw>
                </a:effectLst>
                <a:cs typeface="Lucida Sans Unicode" charset="0"/>
              </a:rPr>
              <a:t> a </a:t>
            </a:r>
            <a:r>
              <a:rPr lang="en-GB" dirty="0" err="1">
                <a:solidFill>
                  <a:srgbClr val="948A54"/>
                </a:solidFill>
                <a:effectLst>
                  <a:outerShdw blurRad="38100" dist="38100" dir="2700000" algn="tl">
                    <a:srgbClr val="000000"/>
                  </a:outerShdw>
                </a:effectLst>
                <a:cs typeface="Lucida Sans Unicode" charset="0"/>
              </a:rPr>
              <a:t>su</a:t>
            </a:r>
            <a:r>
              <a:rPr lang="en-GB" dirty="0">
                <a:solidFill>
                  <a:srgbClr val="948A54"/>
                </a:solidFill>
                <a:effectLst>
                  <a:outerShdw blurRad="38100" dist="38100" dir="2700000" algn="tl">
                    <a:srgbClr val="000000"/>
                  </a:outerShdw>
                </a:effectLst>
                <a:cs typeface="Lucida Sans Unicode" charset="0"/>
              </a:rPr>
              <a:t> </a:t>
            </a:r>
            <a:r>
              <a:rPr lang="en-GB" dirty="0" err="1">
                <a:solidFill>
                  <a:srgbClr val="948A54"/>
                </a:solidFill>
                <a:effectLst>
                  <a:outerShdw blurRad="38100" dist="38100" dir="2700000" algn="tl">
                    <a:srgbClr val="000000"/>
                  </a:outerShdw>
                </a:effectLst>
                <a:cs typeface="Lucida Sans Unicode" charset="0"/>
              </a:rPr>
              <a:t>abundancia</a:t>
            </a:r>
            <a:r>
              <a:rPr lang="en-GB" dirty="0">
                <a:solidFill>
                  <a:srgbClr val="948A54"/>
                </a:solidFill>
                <a:effectLst>
                  <a:outerShdw blurRad="38100" dist="38100" dir="2700000" algn="tl">
                    <a:srgbClr val="000000"/>
                  </a:outerShdw>
                </a:effectLst>
                <a:cs typeface="Lucida Sans Unicode" charset="0"/>
              </a:rPr>
              <a:t> media en la </a:t>
            </a:r>
            <a:r>
              <a:rPr lang="en-GB" dirty="0" err="1">
                <a:solidFill>
                  <a:srgbClr val="948A54"/>
                </a:solidFill>
                <a:effectLst>
                  <a:outerShdw blurRad="38100" dist="38100" dir="2700000" algn="tl">
                    <a:srgbClr val="000000"/>
                  </a:outerShdw>
                </a:effectLst>
                <a:cs typeface="Lucida Sans Unicode" charset="0"/>
              </a:rPr>
              <a:t>corteza</a:t>
            </a:r>
            <a:r>
              <a:rPr lang="en-GB" dirty="0">
                <a:solidFill>
                  <a:srgbClr val="948A54"/>
                </a:solidFill>
                <a:effectLst>
                  <a:outerShdw blurRad="38100" dist="38100" dir="2700000" algn="tl">
                    <a:srgbClr val="000000"/>
                  </a:outerShdw>
                </a:effectLst>
                <a:cs typeface="Lucida Sans Unicode" charset="0"/>
              </a:rPr>
              <a:t>, </a:t>
            </a:r>
            <a:r>
              <a:rPr lang="en-GB" dirty="0" err="1">
                <a:solidFill>
                  <a:srgbClr val="948A54"/>
                </a:solidFill>
                <a:effectLst>
                  <a:outerShdw blurRad="38100" dist="38100" dir="2700000" algn="tl">
                    <a:srgbClr val="000000"/>
                  </a:outerShdw>
                </a:effectLst>
                <a:cs typeface="Lucida Sans Unicode" charset="0"/>
              </a:rPr>
              <a:t>que</a:t>
            </a:r>
            <a:r>
              <a:rPr lang="en-GB" dirty="0">
                <a:solidFill>
                  <a:srgbClr val="948A54"/>
                </a:solidFill>
                <a:effectLst>
                  <a:outerShdw blurRad="38100" dist="38100" dir="2700000" algn="tl">
                    <a:srgbClr val="000000"/>
                  </a:outerShdw>
                </a:effectLst>
                <a:cs typeface="Lucida Sans Unicode" charset="0"/>
              </a:rPr>
              <a:t> se </a:t>
            </a:r>
            <a:r>
              <a:rPr lang="en-GB" dirty="0" err="1">
                <a:solidFill>
                  <a:srgbClr val="948A54"/>
                </a:solidFill>
                <a:effectLst>
                  <a:outerShdw blurRad="38100" dist="38100" dir="2700000" algn="tl">
                    <a:srgbClr val="000000"/>
                  </a:outerShdw>
                </a:effectLst>
                <a:cs typeface="Lucida Sans Unicode" charset="0"/>
              </a:rPr>
              <a:t>han</a:t>
            </a:r>
            <a:r>
              <a:rPr lang="en-GB" dirty="0">
                <a:solidFill>
                  <a:srgbClr val="948A54"/>
                </a:solidFill>
                <a:effectLst>
                  <a:outerShdw blurRad="38100" dist="38100" dir="2700000" algn="tl">
                    <a:srgbClr val="000000"/>
                  </a:outerShdw>
                </a:effectLst>
                <a:cs typeface="Lucida Sans Unicode" charset="0"/>
              </a:rPr>
              <a:t> </a:t>
            </a:r>
            <a:r>
              <a:rPr lang="en-GB" dirty="0" err="1">
                <a:solidFill>
                  <a:srgbClr val="948A54"/>
                </a:solidFill>
                <a:effectLst>
                  <a:outerShdw blurRad="38100" dist="38100" dir="2700000" algn="tl">
                    <a:srgbClr val="000000"/>
                  </a:outerShdw>
                </a:effectLst>
                <a:cs typeface="Lucida Sans Unicode" charset="0"/>
              </a:rPr>
              <a:t>acumulado</a:t>
            </a:r>
            <a:r>
              <a:rPr lang="en-GB" dirty="0">
                <a:solidFill>
                  <a:srgbClr val="948A54"/>
                </a:solidFill>
                <a:effectLst>
                  <a:outerShdw blurRad="38100" dist="38100" dir="2700000" algn="tl">
                    <a:srgbClr val="000000"/>
                  </a:outerShdw>
                </a:effectLst>
                <a:cs typeface="Lucida Sans Unicode" charset="0"/>
              </a:rPr>
              <a:t> </a:t>
            </a:r>
            <a:r>
              <a:rPr lang="en-GB" dirty="0" err="1">
                <a:solidFill>
                  <a:srgbClr val="948A54"/>
                </a:solidFill>
                <a:effectLst>
                  <a:outerShdw blurRad="38100" dist="38100" dir="2700000" algn="tl">
                    <a:srgbClr val="000000"/>
                  </a:outerShdw>
                </a:effectLst>
                <a:cs typeface="Lucida Sans Unicode" charset="0"/>
              </a:rPr>
              <a:t>allí</a:t>
            </a:r>
            <a:r>
              <a:rPr lang="en-GB" dirty="0">
                <a:solidFill>
                  <a:srgbClr val="948A54"/>
                </a:solidFill>
                <a:effectLst>
                  <a:outerShdw blurRad="38100" dist="38100" dir="2700000" algn="tl">
                    <a:srgbClr val="000000"/>
                  </a:outerShdw>
                </a:effectLst>
                <a:cs typeface="Lucida Sans Unicode" charset="0"/>
              </a:rPr>
              <a:t>, </a:t>
            </a:r>
            <a:r>
              <a:rPr lang="en-GB" dirty="0" err="1">
                <a:solidFill>
                  <a:srgbClr val="948A54"/>
                </a:solidFill>
                <a:effectLst>
                  <a:outerShdw blurRad="38100" dist="38100" dir="2700000" algn="tl">
                    <a:srgbClr val="000000"/>
                  </a:outerShdw>
                </a:effectLst>
                <a:cs typeface="Lucida Sans Unicode" charset="0"/>
              </a:rPr>
              <a:t>como</a:t>
            </a:r>
            <a:r>
              <a:rPr lang="en-GB" dirty="0">
                <a:solidFill>
                  <a:srgbClr val="948A54"/>
                </a:solidFill>
                <a:effectLst>
                  <a:outerShdw blurRad="38100" dist="38100" dir="2700000" algn="tl">
                    <a:srgbClr val="000000"/>
                  </a:outerShdw>
                </a:effectLst>
                <a:cs typeface="Lucida Sans Unicode" charset="0"/>
              </a:rPr>
              <a:t> </a:t>
            </a:r>
            <a:r>
              <a:rPr lang="en-GB" dirty="0" err="1">
                <a:solidFill>
                  <a:srgbClr val="948A54"/>
                </a:solidFill>
                <a:effectLst>
                  <a:outerShdw blurRad="38100" dist="38100" dir="2700000" algn="tl">
                    <a:srgbClr val="000000"/>
                  </a:outerShdw>
                </a:effectLst>
                <a:cs typeface="Lucida Sans Unicode" charset="0"/>
              </a:rPr>
              <a:t>consecuencia</a:t>
            </a:r>
            <a:r>
              <a:rPr lang="en-GB" dirty="0">
                <a:solidFill>
                  <a:srgbClr val="948A54"/>
                </a:solidFill>
                <a:effectLst>
                  <a:outerShdw blurRad="38100" dist="38100" dir="2700000" algn="tl">
                    <a:srgbClr val="000000"/>
                  </a:outerShdw>
                </a:effectLst>
                <a:cs typeface="Lucida Sans Unicode" charset="0"/>
              </a:rPr>
              <a:t> de un </a:t>
            </a:r>
            <a:r>
              <a:rPr lang="en-GB" dirty="0" err="1">
                <a:solidFill>
                  <a:srgbClr val="948A54"/>
                </a:solidFill>
                <a:effectLst>
                  <a:outerShdw blurRad="38100" dist="38100" dir="2700000" algn="tl">
                    <a:srgbClr val="000000"/>
                  </a:outerShdw>
                </a:effectLst>
                <a:cs typeface="Lucida Sans Unicode" charset="0"/>
              </a:rPr>
              <a:t>proceso</a:t>
            </a:r>
            <a:r>
              <a:rPr lang="en-GB" dirty="0">
                <a:solidFill>
                  <a:srgbClr val="948A54"/>
                </a:solidFill>
                <a:effectLst>
                  <a:outerShdw blurRad="38100" dist="38100" dir="2700000" algn="tl">
                    <a:srgbClr val="000000"/>
                  </a:outerShdw>
                </a:effectLst>
                <a:cs typeface="Lucida Sans Unicode" charset="0"/>
              </a:rPr>
              <a:t> </a:t>
            </a:r>
            <a:r>
              <a:rPr lang="en-GB" dirty="0" err="1">
                <a:solidFill>
                  <a:srgbClr val="948A54"/>
                </a:solidFill>
                <a:effectLst>
                  <a:outerShdw blurRad="38100" dist="38100" dir="2700000" algn="tl">
                    <a:srgbClr val="000000"/>
                  </a:outerShdw>
                </a:effectLst>
                <a:cs typeface="Lucida Sans Unicode" charset="0"/>
              </a:rPr>
              <a:t>geológico</a:t>
            </a:r>
            <a:r>
              <a:rPr lang="en-GB" dirty="0">
                <a:solidFill>
                  <a:srgbClr val="948A54"/>
                </a:solidFill>
                <a:effectLst>
                  <a:outerShdw blurRad="38100" dist="38100" dir="2700000" algn="tl">
                    <a:srgbClr val="000000"/>
                  </a:outerShdw>
                </a:effectLst>
                <a:cs typeface="Lucida Sans Unicode" charset="0"/>
              </a:rPr>
              <a:t> (</a:t>
            </a:r>
            <a:r>
              <a:rPr lang="en-GB" dirty="0" err="1">
                <a:solidFill>
                  <a:srgbClr val="948A54"/>
                </a:solidFill>
                <a:effectLst>
                  <a:outerShdw blurRad="38100" dist="38100" dir="2700000" algn="tl">
                    <a:srgbClr val="000000"/>
                  </a:outerShdw>
                </a:effectLst>
                <a:cs typeface="Lucida Sans Unicode" charset="0"/>
              </a:rPr>
              <a:t>alteración</a:t>
            </a:r>
            <a:r>
              <a:rPr lang="en-GB" dirty="0">
                <a:solidFill>
                  <a:srgbClr val="948A54"/>
                </a:solidFill>
                <a:effectLst>
                  <a:outerShdw blurRad="38100" dist="38100" dir="2700000" algn="tl">
                    <a:srgbClr val="000000"/>
                  </a:outerShdw>
                </a:effectLst>
                <a:cs typeface="Lucida Sans Unicode" charset="0"/>
              </a:rPr>
              <a:t>, </a:t>
            </a:r>
            <a:r>
              <a:rPr lang="en-GB" dirty="0" err="1">
                <a:solidFill>
                  <a:srgbClr val="948A54"/>
                </a:solidFill>
                <a:effectLst>
                  <a:outerShdw blurRad="38100" dist="38100" dir="2700000" algn="tl">
                    <a:srgbClr val="000000"/>
                  </a:outerShdw>
                </a:effectLst>
                <a:cs typeface="Lucida Sans Unicode" charset="0"/>
              </a:rPr>
              <a:t>erosión</a:t>
            </a:r>
            <a:r>
              <a:rPr lang="en-GB" dirty="0">
                <a:solidFill>
                  <a:srgbClr val="948A54"/>
                </a:solidFill>
                <a:effectLst>
                  <a:outerShdw blurRad="38100" dist="38100" dir="2700000" algn="tl">
                    <a:srgbClr val="000000"/>
                  </a:outerShdw>
                </a:effectLst>
                <a:cs typeface="Lucida Sans Unicode" charset="0"/>
              </a:rPr>
              <a:t>, </a:t>
            </a:r>
            <a:r>
              <a:rPr lang="en-GB" dirty="0" err="1">
                <a:solidFill>
                  <a:srgbClr val="948A54"/>
                </a:solidFill>
                <a:effectLst>
                  <a:outerShdw blurRad="38100" dist="38100" dir="2700000" algn="tl">
                    <a:srgbClr val="000000"/>
                  </a:outerShdw>
                </a:effectLst>
                <a:cs typeface="Lucida Sans Unicode" charset="0"/>
              </a:rPr>
              <a:t>sedimentación</a:t>
            </a:r>
            <a:r>
              <a:rPr lang="en-GB" dirty="0">
                <a:solidFill>
                  <a:srgbClr val="948A54"/>
                </a:solidFill>
                <a:effectLst>
                  <a:outerShdw blurRad="38100" dist="38100" dir="2700000" algn="tl">
                    <a:srgbClr val="000000"/>
                  </a:outerShdw>
                </a:effectLst>
                <a:cs typeface="Lucida Sans Unicode" charset="0"/>
              </a:rPr>
              <a:t>, </a:t>
            </a:r>
            <a:r>
              <a:rPr lang="en-GB" dirty="0" err="1">
                <a:solidFill>
                  <a:srgbClr val="948A54"/>
                </a:solidFill>
                <a:effectLst>
                  <a:outerShdw blurRad="38100" dist="38100" dir="2700000" algn="tl">
                    <a:srgbClr val="000000"/>
                  </a:outerShdw>
                </a:effectLst>
                <a:cs typeface="Lucida Sans Unicode" charset="0"/>
              </a:rPr>
              <a:t>diferenciación</a:t>
            </a:r>
            <a:r>
              <a:rPr lang="en-GB" dirty="0">
                <a:solidFill>
                  <a:srgbClr val="948A54"/>
                </a:solidFill>
                <a:effectLst>
                  <a:outerShdw blurRad="38100" dist="38100" dir="2700000" algn="tl">
                    <a:srgbClr val="000000"/>
                  </a:outerShdw>
                </a:effectLst>
                <a:cs typeface="Lucida Sans Unicode" charset="0"/>
              </a:rPr>
              <a:t> </a:t>
            </a:r>
            <a:r>
              <a:rPr lang="en-GB" dirty="0" err="1">
                <a:solidFill>
                  <a:srgbClr val="948A54"/>
                </a:solidFill>
                <a:effectLst>
                  <a:outerShdw blurRad="38100" dist="38100" dir="2700000" algn="tl">
                    <a:srgbClr val="000000"/>
                  </a:outerShdw>
                </a:effectLst>
                <a:cs typeface="Lucida Sans Unicode" charset="0"/>
              </a:rPr>
              <a:t>química</a:t>
            </a:r>
            <a:r>
              <a:rPr lang="en-GB" dirty="0">
                <a:solidFill>
                  <a:srgbClr val="948A54"/>
                </a:solidFill>
                <a:effectLst>
                  <a:outerShdw blurRad="38100" dist="38100" dir="2700000" algn="tl">
                    <a:srgbClr val="000000"/>
                  </a:outerShdw>
                </a:effectLst>
                <a:cs typeface="Lucida Sans Unicode" charset="0"/>
              </a:rPr>
              <a:t> o </a:t>
            </a:r>
            <a:r>
              <a:rPr lang="en-GB" dirty="0" err="1">
                <a:solidFill>
                  <a:srgbClr val="948A54"/>
                </a:solidFill>
                <a:effectLst>
                  <a:outerShdw blurRad="38100" dist="38100" dir="2700000" algn="tl">
                    <a:srgbClr val="000000"/>
                  </a:outerShdw>
                </a:effectLst>
                <a:cs typeface="Lucida Sans Unicode" charset="0"/>
              </a:rPr>
              <a:t>gravitatoria</a:t>
            </a:r>
            <a:r>
              <a:rPr lang="en-GB" dirty="0">
                <a:solidFill>
                  <a:srgbClr val="948A54"/>
                </a:solidFill>
                <a:effectLst>
                  <a:outerShdw blurRad="38100" dist="38100" dir="2700000" algn="tl">
                    <a:srgbClr val="000000"/>
                  </a:outerShdw>
                </a:effectLst>
                <a:cs typeface="Lucida Sans Unicode" charset="0"/>
              </a:rPr>
              <a:t> en </a:t>
            </a:r>
            <a:r>
              <a:rPr lang="en-GB" dirty="0" err="1">
                <a:solidFill>
                  <a:srgbClr val="948A54"/>
                </a:solidFill>
                <a:effectLst>
                  <a:outerShdw blurRad="38100" dist="38100" dir="2700000" algn="tl">
                    <a:srgbClr val="000000"/>
                  </a:outerShdw>
                </a:effectLst>
                <a:cs typeface="Lucida Sans Unicode" charset="0"/>
              </a:rPr>
              <a:t>una</a:t>
            </a:r>
            <a:r>
              <a:rPr lang="en-GB" dirty="0">
                <a:solidFill>
                  <a:srgbClr val="948A54"/>
                </a:solidFill>
                <a:effectLst>
                  <a:outerShdw blurRad="38100" dist="38100" dir="2700000" algn="tl">
                    <a:srgbClr val="000000"/>
                  </a:outerShdw>
                </a:effectLst>
                <a:cs typeface="Lucida Sans Unicode" charset="0"/>
              </a:rPr>
              <a:t> </a:t>
            </a:r>
            <a:r>
              <a:rPr lang="en-GB" dirty="0" err="1">
                <a:solidFill>
                  <a:srgbClr val="948A54"/>
                </a:solidFill>
                <a:effectLst>
                  <a:outerShdw blurRad="38100" dist="38100" dir="2700000" algn="tl">
                    <a:srgbClr val="000000"/>
                  </a:outerShdw>
                </a:effectLst>
                <a:cs typeface="Lucida Sans Unicode" charset="0"/>
              </a:rPr>
              <a:t>cámara</a:t>
            </a:r>
            <a:r>
              <a:rPr lang="en-GB" dirty="0">
                <a:solidFill>
                  <a:srgbClr val="948A54"/>
                </a:solidFill>
                <a:effectLst>
                  <a:outerShdw blurRad="38100" dist="38100" dir="2700000" algn="tl">
                    <a:srgbClr val="000000"/>
                  </a:outerShdw>
                </a:effectLst>
                <a:cs typeface="Lucida Sans Unicode" charset="0"/>
              </a:rPr>
              <a:t> </a:t>
            </a:r>
            <a:r>
              <a:rPr lang="en-GB" dirty="0" err="1">
                <a:solidFill>
                  <a:srgbClr val="948A54"/>
                </a:solidFill>
                <a:effectLst>
                  <a:outerShdw blurRad="38100" dist="38100" dir="2700000" algn="tl">
                    <a:srgbClr val="000000"/>
                  </a:outerShdw>
                </a:effectLst>
                <a:cs typeface="Lucida Sans Unicode" charset="0"/>
              </a:rPr>
              <a:t>magmática</a:t>
            </a:r>
            <a:r>
              <a:rPr lang="en-GB" dirty="0">
                <a:solidFill>
                  <a:srgbClr val="948A54"/>
                </a:solidFill>
                <a:effectLst>
                  <a:outerShdw blurRad="38100" dist="38100" dir="2700000" algn="tl">
                    <a:srgbClr val="000000"/>
                  </a:outerShdw>
                </a:effectLst>
                <a:cs typeface="Lucida Sans Unicode" charset="0"/>
              </a:rPr>
              <a:t>, </a:t>
            </a:r>
            <a:r>
              <a:rPr lang="en-GB" dirty="0" err="1">
                <a:solidFill>
                  <a:srgbClr val="948A54"/>
                </a:solidFill>
                <a:effectLst>
                  <a:outerShdw blurRad="38100" dist="38100" dir="2700000" algn="tl">
                    <a:srgbClr val="000000"/>
                  </a:outerShdw>
                </a:effectLst>
                <a:cs typeface="Lucida Sans Unicode" charset="0"/>
              </a:rPr>
              <a:t>inyección</a:t>
            </a:r>
            <a:r>
              <a:rPr lang="en-GB" dirty="0">
                <a:solidFill>
                  <a:srgbClr val="948A54"/>
                </a:solidFill>
                <a:effectLst>
                  <a:outerShdw blurRad="38100" dist="38100" dir="2700000" algn="tl">
                    <a:srgbClr val="000000"/>
                  </a:outerShdw>
                </a:effectLst>
                <a:cs typeface="Lucida Sans Unicode" charset="0"/>
              </a:rPr>
              <a:t> </a:t>
            </a:r>
            <a:r>
              <a:rPr lang="en-GB" dirty="0" err="1">
                <a:solidFill>
                  <a:srgbClr val="948A54"/>
                </a:solidFill>
                <a:effectLst>
                  <a:outerShdw blurRad="38100" dist="38100" dir="2700000" algn="tl">
                    <a:srgbClr val="000000"/>
                  </a:outerShdw>
                </a:effectLst>
                <a:cs typeface="Lucida Sans Unicode" charset="0"/>
              </a:rPr>
              <a:t>rellenando</a:t>
            </a:r>
            <a:r>
              <a:rPr lang="en-GB" dirty="0">
                <a:solidFill>
                  <a:srgbClr val="948A54"/>
                </a:solidFill>
                <a:effectLst>
                  <a:outerShdw blurRad="38100" dist="38100" dir="2700000" algn="tl">
                    <a:srgbClr val="000000"/>
                  </a:outerShdw>
                </a:effectLst>
                <a:cs typeface="Lucida Sans Unicode" charset="0"/>
              </a:rPr>
              <a:t> </a:t>
            </a:r>
            <a:r>
              <a:rPr lang="en-GB" dirty="0" err="1">
                <a:solidFill>
                  <a:srgbClr val="948A54"/>
                </a:solidFill>
                <a:effectLst>
                  <a:outerShdw blurRad="38100" dist="38100" dir="2700000" algn="tl">
                    <a:srgbClr val="000000"/>
                  </a:outerShdw>
                </a:effectLst>
                <a:cs typeface="Lucida Sans Unicode" charset="0"/>
              </a:rPr>
              <a:t>grietas</a:t>
            </a:r>
            <a:r>
              <a:rPr lang="en-GB" dirty="0">
                <a:solidFill>
                  <a:srgbClr val="948A54"/>
                </a:solidFill>
                <a:effectLst>
                  <a:outerShdw blurRad="38100" dist="38100" dir="2700000" algn="tl">
                    <a:srgbClr val="000000"/>
                  </a:outerShdw>
                </a:effectLst>
                <a:cs typeface="Lucida Sans Unicode" charset="0"/>
              </a:rPr>
              <a:t> (</a:t>
            </a:r>
            <a:r>
              <a:rPr lang="en-GB" dirty="0" err="1">
                <a:solidFill>
                  <a:srgbClr val="948A54"/>
                </a:solidFill>
                <a:effectLst>
                  <a:outerShdw blurRad="38100" dist="38100" dir="2700000" algn="tl">
                    <a:srgbClr val="000000"/>
                  </a:outerShdw>
                </a:effectLst>
                <a:cs typeface="Lucida Sans Unicode" charset="0"/>
              </a:rPr>
              <a:t>diques</a:t>
            </a:r>
            <a:r>
              <a:rPr lang="en-GB" dirty="0">
                <a:solidFill>
                  <a:srgbClr val="948A54"/>
                </a:solidFill>
                <a:effectLst>
                  <a:outerShdw blurRad="38100" dist="38100" dir="2700000" algn="tl">
                    <a:srgbClr val="000000"/>
                  </a:outerShdw>
                </a:effectLst>
                <a:cs typeface="Lucida Sans Unicode" charset="0"/>
              </a:rPr>
              <a:t> y </a:t>
            </a:r>
            <a:r>
              <a:rPr lang="en-GB" dirty="0" err="1">
                <a:solidFill>
                  <a:srgbClr val="948A54"/>
                </a:solidFill>
                <a:effectLst>
                  <a:outerShdw blurRad="38100" dist="38100" dir="2700000" algn="tl">
                    <a:srgbClr val="000000"/>
                  </a:outerShdw>
                </a:effectLst>
                <a:cs typeface="Lucida Sans Unicode" charset="0"/>
              </a:rPr>
              <a:t>filones</a:t>
            </a:r>
            <a:r>
              <a:rPr lang="en-GB" dirty="0">
                <a:solidFill>
                  <a:srgbClr val="948A54"/>
                </a:solidFill>
                <a:effectLst>
                  <a:outerShdw blurRad="38100" dist="38100" dir="2700000" algn="tl">
                    <a:srgbClr val="000000"/>
                  </a:outerShdw>
                </a:effectLst>
                <a:cs typeface="Lucida Sans Unicode" charset="0"/>
              </a:rPr>
              <a:t>) o </a:t>
            </a:r>
            <a:r>
              <a:rPr lang="en-GB" dirty="0" err="1">
                <a:solidFill>
                  <a:srgbClr val="948A54"/>
                </a:solidFill>
                <a:effectLst>
                  <a:outerShdw blurRad="38100" dist="38100" dir="2700000" algn="tl">
                    <a:srgbClr val="000000"/>
                  </a:outerShdw>
                </a:effectLst>
                <a:cs typeface="Lucida Sans Unicode" charset="0"/>
              </a:rPr>
              <a:t>procesos</a:t>
            </a:r>
            <a:r>
              <a:rPr lang="en-GB" dirty="0">
                <a:solidFill>
                  <a:srgbClr val="948A54"/>
                </a:solidFill>
                <a:effectLst>
                  <a:outerShdw blurRad="38100" dist="38100" dir="2700000" algn="tl">
                    <a:srgbClr val="000000"/>
                  </a:outerShdw>
                </a:effectLst>
                <a:cs typeface="Lucida Sans Unicode" charset="0"/>
              </a:rPr>
              <a:t> </a:t>
            </a:r>
            <a:r>
              <a:rPr lang="en-GB" dirty="0" err="1">
                <a:solidFill>
                  <a:srgbClr val="948A54"/>
                </a:solidFill>
                <a:effectLst>
                  <a:outerShdw blurRad="38100" dist="38100" dir="2700000" algn="tl">
                    <a:srgbClr val="000000"/>
                  </a:outerShdw>
                </a:effectLst>
                <a:cs typeface="Lucida Sans Unicode" charset="0"/>
              </a:rPr>
              <a:t>volcánicos</a:t>
            </a:r>
            <a:r>
              <a:rPr lang="en-GB" dirty="0">
                <a:solidFill>
                  <a:srgbClr val="948A54"/>
                </a:solidFill>
                <a:effectLst>
                  <a:outerShdw blurRad="38100" dist="38100" dir="2700000" algn="tl">
                    <a:srgbClr val="000000"/>
                  </a:outerShdw>
                </a:effectLst>
                <a:cs typeface="Lucida Sans Unicode" charset="0"/>
              </a:rPr>
              <a:t> o </a:t>
            </a:r>
            <a:r>
              <a:rPr lang="en-GB" dirty="0" err="1">
                <a:solidFill>
                  <a:srgbClr val="948A54"/>
                </a:solidFill>
                <a:effectLst>
                  <a:outerShdw blurRad="38100" dist="38100" dir="2700000" algn="tl">
                    <a:srgbClr val="000000"/>
                  </a:outerShdw>
                </a:effectLst>
                <a:cs typeface="Lucida Sans Unicode" charset="0"/>
              </a:rPr>
              <a:t>metamórficos</a:t>
            </a:r>
            <a:r>
              <a:rPr lang="en-GB" dirty="0">
                <a:solidFill>
                  <a:srgbClr val="948A54"/>
                </a:solidFill>
                <a:effectLst>
                  <a:outerShdw blurRad="38100" dist="38100" dir="2700000" algn="tl">
                    <a:srgbClr val="000000"/>
                  </a:outerShdw>
                </a:effectLst>
                <a:cs typeface="Lucida Sans Unicode" charset="0"/>
              </a:rPr>
              <a:t>.</a:t>
            </a:r>
          </a:p>
        </p:txBody>
      </p:sp>
    </p:spTree>
    <p:extLst>
      <p:ext uri="{BB962C8B-B14F-4D97-AF65-F5344CB8AC3E}">
        <p14:creationId xmlns:p14="http://schemas.microsoft.com/office/powerpoint/2010/main" val="2803381243"/>
      </p:ext>
    </p:extLst>
  </p:cSld>
  <p:clrMapOvr>
    <a:masterClrMapping/>
  </p:clrMapOvr>
  <p:transition xmlns:p14="http://schemas.microsoft.com/office/powerpoint/2010/main" spd="med">
    <p:pull dir="d"/>
  </p:transitio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Marcador de pie de página 4"/>
          <p:cNvSpPr>
            <a:spLocks noGrp="1"/>
          </p:cNvSpPr>
          <p:nvPr>
            <p:ph type="ftr" sz="quarter" idx="11"/>
          </p:nvPr>
        </p:nvSpPr>
        <p:spPr/>
        <p:txBody>
          <a:bodyPr/>
          <a:lstStyle/>
          <a:p>
            <a:pPr>
              <a:defRPr/>
            </a:pPr>
            <a:r>
              <a:rPr lang="en-GB"/>
              <a:t>jmelero              presentaciones CTM II</a:t>
            </a:r>
          </a:p>
        </p:txBody>
      </p:sp>
      <p:sp>
        <p:nvSpPr>
          <p:cNvPr id="33" name="Marcador de número de diapositiva 5"/>
          <p:cNvSpPr>
            <a:spLocks noGrp="1"/>
          </p:cNvSpPr>
          <p:nvPr>
            <p:ph type="sldNum" sz="quarter" idx="12"/>
          </p:nvPr>
        </p:nvSpPr>
        <p:spPr/>
        <p:txBody>
          <a:bodyPr/>
          <a:lstStyle/>
          <a:p>
            <a:pPr>
              <a:defRPr/>
            </a:pPr>
            <a:fld id="{9CB27BEC-77FF-6B48-84BF-A566712457B0}" type="slidenum">
              <a:rPr lang="en-GB"/>
              <a:pPr>
                <a:defRPr/>
              </a:pPr>
              <a:t>14</a:t>
            </a:fld>
            <a:endParaRPr lang="en-GB"/>
          </a:p>
        </p:txBody>
      </p:sp>
      <p:sp>
        <p:nvSpPr>
          <p:cNvPr id="37889" name="Rectangle 1"/>
          <p:cNvSpPr>
            <a:spLocks noGrp="1" noChangeArrowheads="1"/>
          </p:cNvSpPr>
          <p:nvPr>
            <p:ph type="body" idx="4294967295"/>
          </p:nvPr>
        </p:nvSpPr>
        <p:spPr>
          <a:xfrm>
            <a:off x="250825" y="404813"/>
            <a:ext cx="8435975" cy="2020887"/>
          </a:xfrm>
        </p:spPr>
        <p:txBody>
          <a:bodyPr>
            <a:spAutoFit/>
          </a:bodyPr>
          <a:lstStyle/>
          <a:p>
            <a:pPr eaLnBrk="1" hangingPunct="1">
              <a:lnSpc>
                <a:spcPct val="80000"/>
              </a:lnSpc>
              <a:spcBef>
                <a:spcPts val="450"/>
              </a:spcBef>
              <a:buFont typeface="Wingdings"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1800" b="1" smtClean="0">
                <a:latin typeface="Comic Sans MS" charset="0"/>
              </a:rPr>
              <a:t>     </a:t>
            </a:r>
            <a:r>
              <a:rPr lang="en-GB" sz="1800" b="1" smtClean="0">
                <a:solidFill>
                  <a:srgbClr val="33CC33"/>
                </a:solidFill>
                <a:latin typeface="Comic Sans MS" charset="0"/>
              </a:rPr>
              <a:t>MENA</a:t>
            </a:r>
            <a:r>
              <a:rPr lang="en-GB" sz="1800" b="1" smtClean="0">
                <a:latin typeface="Comic Sans MS" charset="0"/>
              </a:rPr>
              <a:t>:</a:t>
            </a:r>
            <a:r>
              <a:rPr lang="en-GB" sz="1800" smtClean="0">
                <a:latin typeface="Comic Sans MS" charset="0"/>
              </a:rPr>
              <a:t> mineral o minerales (de los que se extraen en la explotación del yacimiento), que interesan separar, concentrar, etc. por ser rentables económicamente.</a:t>
            </a:r>
          </a:p>
          <a:p>
            <a:pPr eaLnBrk="1" hangingPunct="1">
              <a:lnSpc>
                <a:spcPct val="80000"/>
              </a:lnSpc>
              <a:spcBef>
                <a:spcPts val="450"/>
              </a:spcBef>
              <a:buFont typeface="Wingdings"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sz="900" b="1" smtClean="0">
              <a:latin typeface="Comic Sans MS" charset="0"/>
            </a:endParaRPr>
          </a:p>
          <a:p>
            <a:pPr eaLnBrk="1" hangingPunct="1">
              <a:lnSpc>
                <a:spcPct val="80000"/>
              </a:lnSpc>
              <a:spcBef>
                <a:spcPts val="450"/>
              </a:spcBef>
              <a:buFont typeface="Wingdings"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1800" b="1" smtClean="0">
                <a:latin typeface="Comic Sans MS" charset="0"/>
              </a:rPr>
              <a:t>    </a:t>
            </a:r>
            <a:r>
              <a:rPr lang="en-GB" sz="1800" b="1" smtClean="0">
                <a:solidFill>
                  <a:srgbClr val="33CC33"/>
                </a:solidFill>
                <a:latin typeface="Comic Sans MS" charset="0"/>
              </a:rPr>
              <a:t>GANGA</a:t>
            </a:r>
            <a:r>
              <a:rPr lang="en-GB" sz="1800" smtClean="0">
                <a:latin typeface="Comic Sans MS" charset="0"/>
              </a:rPr>
              <a:t>: mineral o minerales que acompañan y se </a:t>
            </a:r>
          </a:p>
          <a:p>
            <a:pPr eaLnBrk="1" hangingPunct="1">
              <a:lnSpc>
                <a:spcPct val="80000"/>
              </a:lnSpc>
              <a:spcBef>
                <a:spcPts val="450"/>
              </a:spcBef>
              <a:buFont typeface="Wingdings"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1800" smtClean="0">
                <a:latin typeface="Comic Sans MS" charset="0"/>
              </a:rPr>
              <a:t>	extraen conjuntamente con la MENA, pero que no </a:t>
            </a:r>
          </a:p>
          <a:p>
            <a:pPr eaLnBrk="1" hangingPunct="1">
              <a:lnSpc>
                <a:spcPct val="80000"/>
              </a:lnSpc>
              <a:spcBef>
                <a:spcPts val="450"/>
              </a:spcBef>
              <a:buFont typeface="Wingdings"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1800" smtClean="0">
                <a:latin typeface="Comic Sans MS" charset="0"/>
              </a:rPr>
              <a:t>	son rentables y por tanto, generan residuos en </a:t>
            </a:r>
          </a:p>
          <a:p>
            <a:pPr eaLnBrk="1" hangingPunct="1">
              <a:lnSpc>
                <a:spcPct val="80000"/>
              </a:lnSpc>
              <a:spcBef>
                <a:spcPts val="450"/>
              </a:spcBef>
              <a:buFont typeface="Wingdings"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1800" smtClean="0">
                <a:latin typeface="Comic Sans MS" charset="0"/>
              </a:rPr>
              <a:t>	escombreras.</a:t>
            </a:r>
          </a:p>
        </p:txBody>
      </p:sp>
      <p:sp>
        <p:nvSpPr>
          <p:cNvPr id="37890" name="Rectangle 2"/>
          <p:cNvSpPr>
            <a:spLocks noChangeArrowheads="1"/>
          </p:cNvSpPr>
          <p:nvPr/>
        </p:nvSpPr>
        <p:spPr bwMode="auto">
          <a:xfrm>
            <a:off x="611188" y="2636838"/>
            <a:ext cx="5040312"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spAutoFit/>
          </a:bodyPr>
          <a:lstStyle/>
          <a:p>
            <a:pPr algn="ctr">
              <a:lnSpc>
                <a:spcPct val="100000"/>
              </a:lnSpc>
              <a:buClr>
                <a:srgbClr val="FF9900"/>
              </a:buClr>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i="1" u="sng">
                <a:solidFill>
                  <a:srgbClr val="FF9900"/>
                </a:solidFill>
                <a:effectLst>
                  <a:outerShdw blurRad="38100" dist="38100" dir="2700000" algn="tl">
                    <a:srgbClr val="000000"/>
                  </a:outerShdw>
                </a:effectLst>
                <a:latin typeface="Comic Sans MS" charset="0"/>
                <a:cs typeface="Lucida Sans Unicode" charset="0"/>
              </a:rPr>
              <a:t>Conceptos básicos: ganga, mena, minerales metálicos y no metálicos, recurso, reserva. </a:t>
            </a:r>
          </a:p>
        </p:txBody>
      </p:sp>
      <p:pic>
        <p:nvPicPr>
          <p:cNvPr id="68613" name="Picture 6" descr="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908050"/>
            <a:ext cx="23431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Rectangle 7"/>
          <p:cNvSpPr>
            <a:spLocks noChangeArrowheads="1"/>
          </p:cNvSpPr>
          <p:nvPr/>
        </p:nvSpPr>
        <p:spPr bwMode="auto">
          <a:xfrm>
            <a:off x="755650" y="3500438"/>
            <a:ext cx="7543800" cy="320675"/>
          </a:xfrm>
          <a:prstGeom prst="rect">
            <a:avLst/>
          </a:prstGeom>
          <a:noFill/>
          <a:ln w="9360">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pPr marL="339725" indent="-339725" algn="ctr">
              <a:lnSpc>
                <a:spcPct val="80000"/>
              </a:lnSpc>
              <a:spcBef>
                <a:spcPts val="450"/>
              </a:spcBef>
              <a:buClr>
                <a:srgbClr val="FADF6C"/>
              </a:buClr>
              <a:buSzPct val="60000"/>
              <a:buFont typeface="Wingdings"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b="1">
                <a:solidFill>
                  <a:srgbClr val="FFFFFF"/>
                </a:solidFill>
                <a:latin typeface="Comic Sans MS" charset="0"/>
                <a:cs typeface="Lucida Sans Unicode" charset="0"/>
              </a:rPr>
              <a:t>Tipos de yacimientos</a:t>
            </a:r>
            <a:r>
              <a:rPr lang="en-GB">
                <a:solidFill>
                  <a:srgbClr val="FFFFFF"/>
                </a:solidFill>
                <a:latin typeface="Comic Sans MS" charset="0"/>
                <a:cs typeface="Lucida Sans Unicode" charset="0"/>
              </a:rPr>
              <a:t> t. 5 pgs 102-104 (R) + t. 7 pgs 140-142 (R):</a:t>
            </a:r>
          </a:p>
        </p:txBody>
      </p:sp>
      <p:grpSp>
        <p:nvGrpSpPr>
          <p:cNvPr id="68615" name="Group 8"/>
          <p:cNvGrpSpPr>
            <a:grpSpLocks/>
          </p:cNvGrpSpPr>
          <p:nvPr/>
        </p:nvGrpSpPr>
        <p:grpSpPr bwMode="auto">
          <a:xfrm>
            <a:off x="0" y="3500438"/>
            <a:ext cx="9143999" cy="2855912"/>
            <a:chOff x="144" y="384"/>
            <a:chExt cx="5470" cy="1512"/>
          </a:xfrm>
        </p:grpSpPr>
        <p:sp>
          <p:nvSpPr>
            <p:cNvPr id="37897" name="Rectangle 9"/>
            <p:cNvSpPr>
              <a:spLocks noChangeArrowheads="1"/>
            </p:cNvSpPr>
            <p:nvPr/>
          </p:nvSpPr>
          <p:spPr bwMode="auto">
            <a:xfrm>
              <a:off x="4065" y="1494"/>
              <a:ext cx="1550" cy="403"/>
            </a:xfrm>
            <a:prstGeom prst="rect">
              <a:avLst/>
            </a:prstGeom>
            <a:gradFill rotWithShape="0">
              <a:gsLst>
                <a:gs pos="0">
                  <a:srgbClr val="CC6600"/>
                </a:gs>
                <a:gs pos="100000">
                  <a:srgbClr val="5E2F00"/>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a:solidFill>
                    <a:srgbClr val="FFFFFF"/>
                  </a:solidFill>
                  <a:latin typeface="Comic Sans MS" charset="0"/>
                  <a:cs typeface="Times New Roman" charset="0"/>
                </a:rPr>
                <a:t>Talco, grafito, corindón, rubí, esmeraldas…</a:t>
              </a:r>
            </a:p>
          </p:txBody>
        </p:sp>
        <p:sp>
          <p:nvSpPr>
            <p:cNvPr id="37898" name="Rectangle 10"/>
            <p:cNvSpPr>
              <a:spLocks noChangeArrowheads="1"/>
            </p:cNvSpPr>
            <p:nvPr/>
          </p:nvSpPr>
          <p:spPr bwMode="auto">
            <a:xfrm>
              <a:off x="2564" y="1494"/>
              <a:ext cx="1501" cy="403"/>
            </a:xfrm>
            <a:prstGeom prst="rect">
              <a:avLst/>
            </a:prstGeom>
            <a:gradFill rotWithShape="0">
              <a:gsLst>
                <a:gs pos="0">
                  <a:srgbClr val="CC6600"/>
                </a:gs>
                <a:gs pos="100000">
                  <a:srgbClr val="5E2F00"/>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a:solidFill>
                    <a:srgbClr val="FFFFFF"/>
                  </a:solidFill>
                  <a:latin typeface="Comic Sans MS" charset="0"/>
                  <a:cs typeface="Times New Roman" charset="0"/>
                </a:rPr>
                <a:t>Transformaciones posteriores de sust. Min. al variar P, Tª y por reacción con fluidos</a:t>
              </a:r>
            </a:p>
          </p:txBody>
        </p:sp>
        <p:sp>
          <p:nvSpPr>
            <p:cNvPr id="37899" name="Rectangle 11"/>
            <p:cNvSpPr>
              <a:spLocks noChangeArrowheads="1"/>
            </p:cNvSpPr>
            <p:nvPr/>
          </p:nvSpPr>
          <p:spPr bwMode="auto">
            <a:xfrm>
              <a:off x="967" y="1494"/>
              <a:ext cx="1598" cy="403"/>
            </a:xfrm>
            <a:prstGeom prst="rect">
              <a:avLst/>
            </a:prstGeom>
            <a:solidFill>
              <a:srgbClr val="CC66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1400">
                <a:solidFill>
                  <a:srgbClr val="FFFFFF"/>
                </a:solidFill>
                <a:latin typeface="Comic Sans MS" charset="0"/>
                <a:cs typeface="Times New Roman" charset="0"/>
              </a:endParaRPr>
            </a:p>
            <a:p>
              <a:pPr algn="ct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400" b="1">
                  <a:solidFill>
                    <a:srgbClr val="FFFFFF"/>
                  </a:solidFill>
                  <a:latin typeface="Comic Sans MS" charset="0"/>
                  <a:cs typeface="Times New Roman" charset="0"/>
                </a:rPr>
                <a:t>   -metamórficos</a:t>
              </a:r>
            </a:p>
          </p:txBody>
        </p:sp>
        <p:sp>
          <p:nvSpPr>
            <p:cNvPr id="37900" name="Rectangle 12"/>
            <p:cNvSpPr>
              <a:spLocks noChangeArrowheads="1"/>
            </p:cNvSpPr>
            <p:nvPr/>
          </p:nvSpPr>
          <p:spPr bwMode="auto">
            <a:xfrm>
              <a:off x="4065" y="977"/>
              <a:ext cx="1550" cy="516"/>
            </a:xfrm>
            <a:prstGeom prst="rect">
              <a:avLst/>
            </a:prstGeom>
            <a:gradFill rotWithShape="0">
              <a:gsLst>
                <a:gs pos="0">
                  <a:srgbClr val="CC6600"/>
                </a:gs>
                <a:gs pos="100000">
                  <a:srgbClr val="5E2F00"/>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a:solidFill>
                    <a:srgbClr val="FFFFFF"/>
                  </a:solidFill>
                  <a:latin typeface="Comic Sans MS" charset="0"/>
                  <a:cs typeface="Times New Roman" charset="0"/>
                </a:rPr>
                <a:t>Cristalizan al enfriar rellenando filones.</a:t>
              </a:r>
            </a:p>
            <a:p>
              <a:pPr eaLnBrk="0" hangingPunct="0">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a:solidFill>
                    <a:srgbClr val="FFFFFF"/>
                  </a:solidFill>
                  <a:latin typeface="Comic Sans MS" charset="0"/>
                  <a:cs typeface="Times New Roman" charset="0"/>
                </a:rPr>
                <a:t>W, Sn, sulfuros de Ag, Pb, Zn, </a:t>
              </a:r>
            </a:p>
            <a:p>
              <a:pPr eaLnBrk="0" hangingPunct="0">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a:solidFill>
                    <a:srgbClr val="FFFFFF"/>
                  </a:solidFill>
                  <a:latin typeface="Comic Sans MS" charset="0"/>
                  <a:cs typeface="Times New Roman" charset="0"/>
                </a:rPr>
                <a:t>Woframita, esfalerita, galena </a:t>
              </a:r>
            </a:p>
          </p:txBody>
        </p:sp>
        <p:sp>
          <p:nvSpPr>
            <p:cNvPr id="37901" name="Rectangle 13"/>
            <p:cNvSpPr>
              <a:spLocks noChangeArrowheads="1"/>
            </p:cNvSpPr>
            <p:nvPr/>
          </p:nvSpPr>
          <p:spPr bwMode="auto">
            <a:xfrm>
              <a:off x="2564" y="977"/>
              <a:ext cx="1501" cy="516"/>
            </a:xfrm>
            <a:prstGeom prst="rect">
              <a:avLst/>
            </a:prstGeom>
            <a:gradFill rotWithShape="0">
              <a:gsLst>
                <a:gs pos="0">
                  <a:srgbClr val="CC6600"/>
                </a:gs>
                <a:gs pos="100000">
                  <a:srgbClr val="5E2F00"/>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a:solidFill>
                    <a:srgbClr val="FFFFFF"/>
                  </a:solidFill>
                  <a:latin typeface="Comic Sans MS" charset="0"/>
                  <a:cs typeface="Times New Roman" charset="0"/>
                </a:rPr>
                <a:t>Líquidos Tª &lt; 500ºC (agua + sílice + metales sobrantes de la cámara magmática)</a:t>
              </a:r>
            </a:p>
          </p:txBody>
        </p:sp>
        <p:sp>
          <p:nvSpPr>
            <p:cNvPr id="37902" name="Rectangle 14"/>
            <p:cNvSpPr>
              <a:spLocks noChangeArrowheads="1"/>
            </p:cNvSpPr>
            <p:nvPr/>
          </p:nvSpPr>
          <p:spPr bwMode="auto">
            <a:xfrm>
              <a:off x="1789" y="977"/>
              <a:ext cx="775" cy="516"/>
            </a:xfrm>
            <a:prstGeom prst="rect">
              <a:avLst/>
            </a:prstGeom>
            <a:solidFill>
              <a:srgbClr val="CC66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lgn="ctr">
                <a:lnSpc>
                  <a:spcPct val="100000"/>
                </a:lnSpc>
                <a:buFont typeface="Comic Sans MS"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400">
                  <a:solidFill>
                    <a:srgbClr val="FFFFFF"/>
                  </a:solidFill>
                  <a:latin typeface="Comic Sans MS" charset="0"/>
                  <a:cs typeface="Times New Roman" charset="0"/>
                </a:rPr>
                <a:t>Rellenos de líquidos residuales</a:t>
              </a:r>
            </a:p>
          </p:txBody>
        </p:sp>
        <p:sp>
          <p:nvSpPr>
            <p:cNvPr id="37903" name="Rectangle 15"/>
            <p:cNvSpPr>
              <a:spLocks noChangeArrowheads="1"/>
            </p:cNvSpPr>
            <p:nvPr/>
          </p:nvSpPr>
          <p:spPr bwMode="auto">
            <a:xfrm>
              <a:off x="4065" y="576"/>
              <a:ext cx="1550" cy="402"/>
            </a:xfrm>
            <a:prstGeom prst="rect">
              <a:avLst/>
            </a:prstGeom>
            <a:gradFill rotWithShape="0">
              <a:gsLst>
                <a:gs pos="0">
                  <a:srgbClr val="CC6600"/>
                </a:gs>
                <a:gs pos="100000">
                  <a:srgbClr val="5E2F00"/>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1200">
                <a:solidFill>
                  <a:srgbClr val="FFFFFF"/>
                </a:solidFill>
                <a:latin typeface="Comic Sans MS" charset="0"/>
                <a:cs typeface="Times New Roman" charset="0"/>
              </a:endParaRPr>
            </a:p>
            <a:p>
              <a:pP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a:solidFill>
                    <a:srgbClr val="FFFFFF"/>
                  </a:solidFill>
                  <a:latin typeface="Comic Sans MS" charset="0"/>
                  <a:cs typeface="Times New Roman" charset="0"/>
                </a:rPr>
                <a:t>Cr, Fe (magnetita), Mg, Cu,</a:t>
              </a:r>
            </a:p>
          </p:txBody>
        </p:sp>
        <p:sp>
          <p:nvSpPr>
            <p:cNvPr id="37904" name="Rectangle 16"/>
            <p:cNvSpPr>
              <a:spLocks noChangeArrowheads="1"/>
            </p:cNvSpPr>
            <p:nvPr/>
          </p:nvSpPr>
          <p:spPr bwMode="auto">
            <a:xfrm>
              <a:off x="2564" y="576"/>
              <a:ext cx="1501" cy="402"/>
            </a:xfrm>
            <a:prstGeom prst="rect">
              <a:avLst/>
            </a:prstGeom>
            <a:gradFill rotWithShape="0">
              <a:gsLst>
                <a:gs pos="0">
                  <a:srgbClr val="CC6600"/>
                </a:gs>
                <a:gs pos="100000">
                  <a:srgbClr val="5E2F00"/>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lnSpc>
                  <a:spcPct val="100000"/>
                </a:lnSpc>
                <a:buFont typeface="Comic Sans MS"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a:solidFill>
                    <a:srgbClr val="FFFFFF"/>
                  </a:solidFill>
                  <a:latin typeface="Comic Sans MS" charset="0"/>
                  <a:cs typeface="Times New Roman" charset="0"/>
                </a:rPr>
                <a:t>de segregación</a:t>
              </a:r>
            </a:p>
            <a:p>
              <a:pPr eaLnBrk="0" hangingPunct="0">
                <a:lnSpc>
                  <a:spcPct val="100000"/>
                </a:lnSpc>
                <a:buFont typeface="Comic Sans MS"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a:solidFill>
                    <a:srgbClr val="FFFFFF"/>
                  </a:solidFill>
                  <a:latin typeface="Comic Sans MS" charset="0"/>
                  <a:cs typeface="Times New Roman" charset="0"/>
                </a:rPr>
                <a:t>de diseminación</a:t>
              </a:r>
            </a:p>
            <a:p>
              <a:pPr eaLnBrk="0" hangingPunct="0">
                <a:lnSpc>
                  <a:spcPct val="100000"/>
                </a:lnSpc>
                <a:buFont typeface="Comic Sans MS"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a:solidFill>
                    <a:srgbClr val="FFFFFF"/>
                  </a:solidFill>
                  <a:latin typeface="Comic Sans MS" charset="0"/>
                  <a:cs typeface="Times New Roman" charset="0"/>
                </a:rPr>
                <a:t>inyección en filones</a:t>
              </a:r>
            </a:p>
          </p:txBody>
        </p:sp>
        <p:sp>
          <p:nvSpPr>
            <p:cNvPr id="37905" name="Rectangle 17"/>
            <p:cNvSpPr>
              <a:spLocks noChangeArrowheads="1"/>
            </p:cNvSpPr>
            <p:nvPr/>
          </p:nvSpPr>
          <p:spPr bwMode="auto">
            <a:xfrm>
              <a:off x="1789" y="576"/>
              <a:ext cx="775" cy="402"/>
            </a:xfrm>
            <a:prstGeom prst="rect">
              <a:avLst/>
            </a:prstGeom>
            <a:solidFill>
              <a:srgbClr val="CC66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lgn="ct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1400">
                <a:solidFill>
                  <a:srgbClr val="FFFFFF"/>
                </a:solidFill>
                <a:latin typeface="Comic Sans MS" charset="0"/>
                <a:cs typeface="Times New Roman" charset="0"/>
              </a:endParaRPr>
            </a:p>
            <a:p>
              <a:pPr algn="ctr">
                <a:lnSpc>
                  <a:spcPct val="100000"/>
                </a:lnSpc>
                <a:buFont typeface="Comic Sans MS"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400">
                  <a:solidFill>
                    <a:srgbClr val="FFFFFF"/>
                  </a:solidFill>
                  <a:latin typeface="Comic Sans MS" charset="0"/>
                  <a:cs typeface="Times New Roman" charset="0"/>
                </a:rPr>
                <a:t>Plutónicos</a:t>
              </a:r>
            </a:p>
          </p:txBody>
        </p:sp>
        <p:sp>
          <p:nvSpPr>
            <p:cNvPr id="37906" name="Rectangle 18"/>
            <p:cNvSpPr>
              <a:spLocks noChangeArrowheads="1"/>
            </p:cNvSpPr>
            <p:nvPr/>
          </p:nvSpPr>
          <p:spPr bwMode="auto">
            <a:xfrm>
              <a:off x="4065" y="384"/>
              <a:ext cx="1550" cy="192"/>
            </a:xfrm>
            <a:prstGeom prst="rect">
              <a:avLst/>
            </a:prstGeom>
            <a:gradFill rotWithShape="0">
              <a:gsLst>
                <a:gs pos="0">
                  <a:srgbClr val="CC6600"/>
                </a:gs>
                <a:gs pos="100000">
                  <a:srgbClr val="5E2F00"/>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a:solidFill>
                    <a:srgbClr val="FFFFFF"/>
                  </a:solidFill>
                  <a:latin typeface="Comic Sans MS" charset="0"/>
                  <a:cs typeface="Times New Roman" charset="0"/>
                </a:rPr>
                <a:t>Azufre</a:t>
              </a:r>
            </a:p>
          </p:txBody>
        </p:sp>
        <p:sp>
          <p:nvSpPr>
            <p:cNvPr id="37907" name="Rectangle 19"/>
            <p:cNvSpPr>
              <a:spLocks noChangeArrowheads="1"/>
            </p:cNvSpPr>
            <p:nvPr/>
          </p:nvSpPr>
          <p:spPr bwMode="auto">
            <a:xfrm>
              <a:off x="2564" y="384"/>
              <a:ext cx="1501" cy="192"/>
            </a:xfrm>
            <a:prstGeom prst="rect">
              <a:avLst/>
            </a:prstGeom>
            <a:gradFill rotWithShape="0">
              <a:gsLst>
                <a:gs pos="0">
                  <a:srgbClr val="CC6600"/>
                </a:gs>
                <a:gs pos="100000">
                  <a:srgbClr val="5E2F00"/>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a:solidFill>
                    <a:srgbClr val="FFFFFF"/>
                  </a:solidFill>
                  <a:latin typeface="Comic Sans MS" charset="0"/>
                  <a:cs typeface="Times New Roman" charset="0"/>
                </a:rPr>
                <a:t>Chimeneas y fumarolas</a:t>
              </a:r>
            </a:p>
          </p:txBody>
        </p:sp>
        <p:sp>
          <p:nvSpPr>
            <p:cNvPr id="37908" name="Rectangle 20"/>
            <p:cNvSpPr>
              <a:spLocks noChangeArrowheads="1"/>
            </p:cNvSpPr>
            <p:nvPr/>
          </p:nvSpPr>
          <p:spPr bwMode="auto">
            <a:xfrm>
              <a:off x="1789" y="384"/>
              <a:ext cx="775" cy="192"/>
            </a:xfrm>
            <a:prstGeom prst="rect">
              <a:avLst/>
            </a:prstGeom>
            <a:solidFill>
              <a:srgbClr val="CC66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lgn="ctr">
                <a:lnSpc>
                  <a:spcPct val="100000"/>
                </a:lnSpc>
                <a:buFont typeface="Comic Sans MS"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400">
                  <a:solidFill>
                    <a:srgbClr val="FFFFFF"/>
                  </a:solidFill>
                  <a:latin typeface="Comic Sans MS" charset="0"/>
                  <a:cs typeface="Times New Roman" charset="0"/>
                </a:rPr>
                <a:t>Volcánicos</a:t>
              </a:r>
            </a:p>
          </p:txBody>
        </p:sp>
        <p:sp>
          <p:nvSpPr>
            <p:cNvPr id="37909" name="Rectangle 21"/>
            <p:cNvSpPr>
              <a:spLocks noChangeArrowheads="1"/>
            </p:cNvSpPr>
            <p:nvPr/>
          </p:nvSpPr>
          <p:spPr bwMode="auto">
            <a:xfrm>
              <a:off x="967" y="384"/>
              <a:ext cx="823" cy="1110"/>
            </a:xfrm>
            <a:prstGeom prst="rect">
              <a:avLst/>
            </a:prstGeom>
            <a:solidFill>
              <a:srgbClr val="CC66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lgn="ct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1400" b="1">
                <a:solidFill>
                  <a:srgbClr val="FFFFFF"/>
                </a:solidFill>
                <a:latin typeface="Comic Sans MS" charset="0"/>
                <a:cs typeface="Times New Roman" charset="0"/>
              </a:endParaRPr>
            </a:p>
            <a:p>
              <a:pPr algn="ct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1400" b="1">
                <a:solidFill>
                  <a:srgbClr val="FFFFFF"/>
                </a:solidFill>
                <a:latin typeface="Comic Sans MS" charset="0"/>
                <a:cs typeface="Times New Roman" charset="0"/>
              </a:endParaRPr>
            </a:p>
            <a:p>
              <a:pPr algn="ct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1400" b="1">
                <a:solidFill>
                  <a:srgbClr val="FFFFFF"/>
                </a:solidFill>
                <a:latin typeface="Comic Sans MS" charset="0"/>
                <a:cs typeface="Times New Roman" charset="0"/>
              </a:endParaRPr>
            </a:p>
            <a:p>
              <a:pPr algn="ct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400" b="1">
                  <a:solidFill>
                    <a:srgbClr val="FFFFFF"/>
                  </a:solidFill>
                  <a:latin typeface="Comic Sans MS" charset="0"/>
                  <a:cs typeface="Times New Roman" charset="0"/>
                </a:rPr>
                <a:t>Ígneos o magmáticos</a:t>
              </a:r>
            </a:p>
          </p:txBody>
        </p:sp>
        <p:sp>
          <p:nvSpPr>
            <p:cNvPr id="37910" name="Rectangle 22"/>
            <p:cNvSpPr>
              <a:spLocks noChangeArrowheads="1"/>
            </p:cNvSpPr>
            <p:nvPr/>
          </p:nvSpPr>
          <p:spPr bwMode="auto">
            <a:xfrm>
              <a:off x="144" y="384"/>
              <a:ext cx="823" cy="1512"/>
            </a:xfrm>
            <a:prstGeom prst="rect">
              <a:avLst/>
            </a:prstGeom>
            <a:solidFill>
              <a:srgbClr val="9933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lgn="ctr">
                <a:lnSpc>
                  <a:spcPct val="100000"/>
                </a:lnSpc>
                <a:buClr>
                  <a:srgbClr val="000000"/>
                </a:buClr>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1600" b="1">
                <a:solidFill>
                  <a:srgbClr val="000000"/>
                </a:solidFill>
                <a:latin typeface="Comic Sans MS" charset="0"/>
                <a:cs typeface="Times New Roman" charset="0"/>
              </a:endParaRPr>
            </a:p>
            <a:p>
              <a:pPr algn="ctr">
                <a:lnSpc>
                  <a:spcPct val="100000"/>
                </a:lnSpc>
                <a:buClr>
                  <a:srgbClr val="000000"/>
                </a:buClr>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1600" b="1">
                <a:solidFill>
                  <a:srgbClr val="000000"/>
                </a:solidFill>
                <a:latin typeface="Comic Sans MS" charset="0"/>
                <a:cs typeface="Times New Roman" charset="0"/>
              </a:endParaRPr>
            </a:p>
            <a:p>
              <a:pPr algn="ctr">
                <a:lnSpc>
                  <a:spcPct val="100000"/>
                </a:lnSpc>
                <a:buClr>
                  <a:srgbClr val="000000"/>
                </a:buClr>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1600" b="1">
                <a:solidFill>
                  <a:srgbClr val="000000"/>
                </a:solidFill>
                <a:latin typeface="Comic Sans MS" charset="0"/>
                <a:cs typeface="Times New Roman" charset="0"/>
              </a:endParaRPr>
            </a:p>
            <a:p>
              <a:pPr algn="ctr">
                <a:lnSpc>
                  <a:spcPct val="100000"/>
                </a:lnSpc>
                <a:buClr>
                  <a:srgbClr val="000000"/>
                </a:buClr>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1600" b="1">
                <a:solidFill>
                  <a:srgbClr val="000000"/>
                </a:solidFill>
                <a:latin typeface="Comic Sans MS" charset="0"/>
                <a:cs typeface="Times New Roman" charset="0"/>
              </a:endParaRPr>
            </a:p>
            <a:p>
              <a:pPr algn="ctr">
                <a:lnSpc>
                  <a:spcPct val="100000"/>
                </a:lnSpc>
                <a:buClr>
                  <a:srgbClr val="000000"/>
                </a:buClr>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600" b="1">
                  <a:latin typeface="Comic Sans MS" charset="0"/>
                  <a:cs typeface="Times New Roman" charset="0"/>
                </a:rPr>
                <a:t>Yac. endógenos</a:t>
              </a:r>
            </a:p>
          </p:txBody>
        </p:sp>
        <p:sp>
          <p:nvSpPr>
            <p:cNvPr id="37911" name="Line 23"/>
            <p:cNvSpPr>
              <a:spLocks noChangeShapeType="1"/>
            </p:cNvSpPr>
            <p:nvPr/>
          </p:nvSpPr>
          <p:spPr bwMode="auto">
            <a:xfrm>
              <a:off x="144" y="384"/>
              <a:ext cx="1" cy="1512"/>
            </a:xfrm>
            <a:prstGeom prst="line">
              <a:avLst/>
            </a:prstGeom>
            <a:noFill/>
            <a:ln w="381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sp>
          <p:nvSpPr>
            <p:cNvPr id="37912" name="Line 24"/>
            <p:cNvSpPr>
              <a:spLocks noChangeShapeType="1"/>
            </p:cNvSpPr>
            <p:nvPr/>
          </p:nvSpPr>
          <p:spPr bwMode="auto">
            <a:xfrm>
              <a:off x="967" y="1494"/>
              <a:ext cx="4647" cy="1"/>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sp>
          <p:nvSpPr>
            <p:cNvPr id="37913" name="Line 25"/>
            <p:cNvSpPr>
              <a:spLocks noChangeShapeType="1"/>
            </p:cNvSpPr>
            <p:nvPr/>
          </p:nvSpPr>
          <p:spPr bwMode="auto">
            <a:xfrm>
              <a:off x="1789" y="384"/>
              <a:ext cx="1" cy="1110"/>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sp>
          <p:nvSpPr>
            <p:cNvPr id="37914" name="Line 26"/>
            <p:cNvSpPr>
              <a:spLocks noChangeShapeType="1"/>
            </p:cNvSpPr>
            <p:nvPr/>
          </p:nvSpPr>
          <p:spPr bwMode="auto">
            <a:xfrm>
              <a:off x="1789" y="576"/>
              <a:ext cx="3825" cy="1"/>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sp>
          <p:nvSpPr>
            <p:cNvPr id="37915" name="Line 27"/>
            <p:cNvSpPr>
              <a:spLocks noChangeShapeType="1"/>
            </p:cNvSpPr>
            <p:nvPr/>
          </p:nvSpPr>
          <p:spPr bwMode="auto">
            <a:xfrm>
              <a:off x="4065" y="384"/>
              <a:ext cx="1" cy="1512"/>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sp>
          <p:nvSpPr>
            <p:cNvPr id="37916" name="Line 28"/>
            <p:cNvSpPr>
              <a:spLocks noChangeShapeType="1"/>
            </p:cNvSpPr>
            <p:nvPr/>
          </p:nvSpPr>
          <p:spPr bwMode="auto">
            <a:xfrm>
              <a:off x="1789" y="977"/>
              <a:ext cx="3825" cy="1"/>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sp>
          <p:nvSpPr>
            <p:cNvPr id="37917" name="Line 29"/>
            <p:cNvSpPr>
              <a:spLocks noChangeShapeType="1"/>
            </p:cNvSpPr>
            <p:nvPr/>
          </p:nvSpPr>
          <p:spPr bwMode="auto">
            <a:xfrm>
              <a:off x="144" y="384"/>
              <a:ext cx="5470" cy="1"/>
            </a:xfrm>
            <a:prstGeom prst="line">
              <a:avLst/>
            </a:prstGeom>
            <a:noFill/>
            <a:ln w="381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sp>
          <p:nvSpPr>
            <p:cNvPr id="37918" name="Line 30"/>
            <p:cNvSpPr>
              <a:spLocks noChangeShapeType="1"/>
            </p:cNvSpPr>
            <p:nvPr/>
          </p:nvSpPr>
          <p:spPr bwMode="auto">
            <a:xfrm>
              <a:off x="5614" y="384"/>
              <a:ext cx="1" cy="1512"/>
            </a:xfrm>
            <a:prstGeom prst="line">
              <a:avLst/>
            </a:prstGeom>
            <a:noFill/>
            <a:ln w="381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sp>
          <p:nvSpPr>
            <p:cNvPr id="37919" name="Line 31"/>
            <p:cNvSpPr>
              <a:spLocks noChangeShapeType="1"/>
            </p:cNvSpPr>
            <p:nvPr/>
          </p:nvSpPr>
          <p:spPr bwMode="auto">
            <a:xfrm>
              <a:off x="144" y="1896"/>
              <a:ext cx="5470" cy="1"/>
            </a:xfrm>
            <a:prstGeom prst="line">
              <a:avLst/>
            </a:prstGeom>
            <a:noFill/>
            <a:ln w="381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sp>
          <p:nvSpPr>
            <p:cNvPr id="37920" name="Line 32"/>
            <p:cNvSpPr>
              <a:spLocks noChangeShapeType="1"/>
            </p:cNvSpPr>
            <p:nvPr/>
          </p:nvSpPr>
          <p:spPr bwMode="auto">
            <a:xfrm>
              <a:off x="967" y="384"/>
              <a:ext cx="1" cy="1512"/>
            </a:xfrm>
            <a:prstGeom prst="line">
              <a:avLst/>
            </a:prstGeom>
            <a:noFill/>
            <a:ln w="381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sp>
          <p:nvSpPr>
            <p:cNvPr id="37921" name="Line 33"/>
            <p:cNvSpPr>
              <a:spLocks noChangeShapeType="1"/>
            </p:cNvSpPr>
            <p:nvPr/>
          </p:nvSpPr>
          <p:spPr bwMode="auto">
            <a:xfrm>
              <a:off x="2564" y="384"/>
              <a:ext cx="1" cy="1512"/>
            </a:xfrm>
            <a:prstGeom prst="line">
              <a:avLst/>
            </a:prstGeom>
            <a:noFill/>
            <a:ln w="381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grpSp>
    </p:spTree>
    <p:extLst>
      <p:ext uri="{BB962C8B-B14F-4D97-AF65-F5344CB8AC3E}">
        <p14:creationId xmlns:p14="http://schemas.microsoft.com/office/powerpoint/2010/main" val="2390384568"/>
      </p:ext>
    </p:extLst>
  </p:cSld>
  <p:clrMapOvr>
    <a:masterClrMapping/>
  </p:clrMapOvr>
  <p:transition xmlns:p14="http://schemas.microsoft.com/office/powerpoint/2010/main" spd="med">
    <p:pull dir="d"/>
  </p:transitio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Marcador de pie de página 4"/>
          <p:cNvSpPr>
            <a:spLocks noGrp="1"/>
          </p:cNvSpPr>
          <p:nvPr>
            <p:ph type="ftr" sz="quarter" idx="11"/>
          </p:nvPr>
        </p:nvSpPr>
        <p:spPr/>
        <p:txBody>
          <a:bodyPr/>
          <a:lstStyle/>
          <a:p>
            <a:pPr>
              <a:defRPr/>
            </a:pPr>
            <a:r>
              <a:rPr lang="en-GB"/>
              <a:t>jmelero              presentaciones CTM II</a:t>
            </a:r>
          </a:p>
        </p:txBody>
      </p:sp>
      <p:sp>
        <p:nvSpPr>
          <p:cNvPr id="36" name="Marcador de número de diapositiva 5"/>
          <p:cNvSpPr>
            <a:spLocks noGrp="1"/>
          </p:cNvSpPr>
          <p:nvPr>
            <p:ph type="sldNum" sz="quarter" idx="12"/>
          </p:nvPr>
        </p:nvSpPr>
        <p:spPr/>
        <p:txBody>
          <a:bodyPr/>
          <a:lstStyle/>
          <a:p>
            <a:pPr>
              <a:defRPr/>
            </a:pPr>
            <a:fld id="{F9BD41CB-2E3B-D747-A1DF-EC7FE9F64E26}" type="slidenum">
              <a:rPr lang="en-GB"/>
              <a:pPr>
                <a:defRPr/>
              </a:pPr>
              <a:t>15</a:t>
            </a:fld>
            <a:endParaRPr lang="en-GB"/>
          </a:p>
        </p:txBody>
      </p:sp>
      <p:grpSp>
        <p:nvGrpSpPr>
          <p:cNvPr id="70659" name="Group 28"/>
          <p:cNvGrpSpPr>
            <a:grpSpLocks/>
          </p:cNvGrpSpPr>
          <p:nvPr/>
        </p:nvGrpSpPr>
        <p:grpSpPr bwMode="auto">
          <a:xfrm>
            <a:off x="1" y="0"/>
            <a:ext cx="9180512" cy="3971636"/>
            <a:chOff x="144" y="1968"/>
            <a:chExt cx="5470" cy="2198"/>
          </a:xfrm>
        </p:grpSpPr>
        <p:sp>
          <p:nvSpPr>
            <p:cNvPr id="38941" name="Rectangle 29"/>
            <p:cNvSpPr>
              <a:spLocks noChangeArrowheads="1"/>
            </p:cNvSpPr>
            <p:nvPr/>
          </p:nvSpPr>
          <p:spPr bwMode="auto">
            <a:xfrm>
              <a:off x="4558" y="3785"/>
              <a:ext cx="1056" cy="381"/>
            </a:xfrm>
            <a:prstGeom prst="rect">
              <a:avLst/>
            </a:prstGeom>
            <a:gradFill rotWithShape="0">
              <a:gsLst>
                <a:gs pos="0">
                  <a:srgbClr val="CC6600"/>
                </a:gs>
                <a:gs pos="100000">
                  <a:srgbClr val="5E2F00"/>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lgn="ct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a:solidFill>
                    <a:srgbClr val="FFFFFF"/>
                  </a:solidFill>
                  <a:latin typeface="Comic Sans MS" charset="0"/>
                  <a:cs typeface="Times New Roman" charset="0"/>
                </a:rPr>
                <a:t>Diatomitas, fosforitas.</a:t>
              </a:r>
            </a:p>
          </p:txBody>
        </p:sp>
        <p:sp>
          <p:nvSpPr>
            <p:cNvPr id="38942" name="Rectangle 30"/>
            <p:cNvSpPr>
              <a:spLocks noChangeArrowheads="1"/>
            </p:cNvSpPr>
            <p:nvPr/>
          </p:nvSpPr>
          <p:spPr bwMode="auto">
            <a:xfrm>
              <a:off x="1535" y="3785"/>
              <a:ext cx="3023" cy="381"/>
            </a:xfrm>
            <a:prstGeom prst="rect">
              <a:avLst/>
            </a:prstGeom>
            <a:gradFill rotWithShape="0">
              <a:gsLst>
                <a:gs pos="0">
                  <a:srgbClr val="CC6600"/>
                </a:gs>
                <a:gs pos="100000">
                  <a:srgbClr val="5E2F00"/>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lgn="ct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a:solidFill>
                    <a:srgbClr val="FFFFFF"/>
                  </a:solidFill>
                  <a:latin typeface="Comic Sans MS" charset="0"/>
                  <a:cs typeface="Times New Roman" charset="0"/>
                </a:rPr>
                <a:t>Fijación de Si y P por organismos del placton y precipitación post mortem</a:t>
              </a:r>
            </a:p>
          </p:txBody>
        </p:sp>
        <p:sp>
          <p:nvSpPr>
            <p:cNvPr id="38943" name="Rectangle 31"/>
            <p:cNvSpPr>
              <a:spLocks noChangeArrowheads="1"/>
            </p:cNvSpPr>
            <p:nvPr/>
          </p:nvSpPr>
          <p:spPr bwMode="auto">
            <a:xfrm>
              <a:off x="816" y="3785"/>
              <a:ext cx="720" cy="381"/>
            </a:xfrm>
            <a:prstGeom prst="rect">
              <a:avLst/>
            </a:prstGeom>
            <a:solidFill>
              <a:srgbClr val="CC66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lgn="just">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400">
                  <a:solidFill>
                    <a:srgbClr val="FFFFFF"/>
                  </a:solidFill>
                  <a:latin typeface="Comic Sans MS" charset="0"/>
                  <a:cs typeface="Times New Roman" charset="0"/>
                </a:rPr>
                <a:t>Depósitos bioquímicos</a:t>
              </a:r>
            </a:p>
          </p:txBody>
        </p:sp>
        <p:sp>
          <p:nvSpPr>
            <p:cNvPr id="38944" name="Rectangle 32"/>
            <p:cNvSpPr>
              <a:spLocks noChangeArrowheads="1"/>
            </p:cNvSpPr>
            <p:nvPr/>
          </p:nvSpPr>
          <p:spPr bwMode="auto">
            <a:xfrm>
              <a:off x="4558" y="3269"/>
              <a:ext cx="1056" cy="517"/>
            </a:xfrm>
            <a:prstGeom prst="rect">
              <a:avLst/>
            </a:prstGeom>
            <a:gradFill rotWithShape="0">
              <a:gsLst>
                <a:gs pos="0">
                  <a:srgbClr val="CC6600"/>
                </a:gs>
                <a:gs pos="100000">
                  <a:srgbClr val="5E2F00"/>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lgn="ct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a:solidFill>
                    <a:srgbClr val="FFFFFF"/>
                  </a:solidFill>
                  <a:latin typeface="Comic Sans MS" charset="0"/>
                  <a:cs typeface="Times New Roman" charset="0"/>
                </a:rPr>
                <a:t>Óxidos e hidróxidos de Fe y Mn hematites, goetita y pirolusita</a:t>
              </a:r>
            </a:p>
          </p:txBody>
        </p:sp>
        <p:sp>
          <p:nvSpPr>
            <p:cNvPr id="38945" name="Rectangle 33"/>
            <p:cNvSpPr>
              <a:spLocks noChangeArrowheads="1"/>
            </p:cNvSpPr>
            <p:nvPr/>
          </p:nvSpPr>
          <p:spPr bwMode="auto">
            <a:xfrm>
              <a:off x="1535" y="3269"/>
              <a:ext cx="3023" cy="517"/>
            </a:xfrm>
            <a:prstGeom prst="rect">
              <a:avLst/>
            </a:prstGeom>
            <a:gradFill rotWithShape="0">
              <a:gsLst>
                <a:gs pos="0">
                  <a:srgbClr val="CC6600"/>
                </a:gs>
                <a:gs pos="100000">
                  <a:srgbClr val="5E2F00"/>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lgn="ct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1200">
                <a:solidFill>
                  <a:srgbClr val="FFFFFF"/>
                </a:solidFill>
                <a:latin typeface="Comic Sans MS" charset="0"/>
                <a:cs typeface="Times New Roman" charset="0"/>
              </a:endParaRPr>
            </a:p>
            <a:p>
              <a:pPr algn="ct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a:solidFill>
                    <a:srgbClr val="FFFFFF"/>
                  </a:solidFill>
                  <a:latin typeface="Comic Sans MS" charset="0"/>
                  <a:cs typeface="Times New Roman" charset="0"/>
                </a:rPr>
                <a:t>Distintos procesos de precipitación de Fe-Mn en medios acuosos</a:t>
              </a:r>
            </a:p>
          </p:txBody>
        </p:sp>
        <p:sp>
          <p:nvSpPr>
            <p:cNvPr id="38946" name="Rectangle 34"/>
            <p:cNvSpPr>
              <a:spLocks noChangeArrowheads="1"/>
            </p:cNvSpPr>
            <p:nvPr/>
          </p:nvSpPr>
          <p:spPr bwMode="auto">
            <a:xfrm>
              <a:off x="816" y="3269"/>
              <a:ext cx="720" cy="517"/>
            </a:xfrm>
            <a:prstGeom prst="rect">
              <a:avLst/>
            </a:prstGeom>
            <a:solidFill>
              <a:srgbClr val="CC66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lgn="ct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400">
                  <a:solidFill>
                    <a:srgbClr val="FFFFFF"/>
                  </a:solidFill>
                  <a:latin typeface="Comic Sans MS" charset="0"/>
                  <a:cs typeface="Times New Roman" charset="0"/>
                </a:rPr>
                <a:t>Depósitos de Fe y Mn</a:t>
              </a:r>
            </a:p>
          </p:txBody>
        </p:sp>
        <p:sp>
          <p:nvSpPr>
            <p:cNvPr id="38947" name="Rectangle 35"/>
            <p:cNvSpPr>
              <a:spLocks noChangeArrowheads="1"/>
            </p:cNvSpPr>
            <p:nvPr/>
          </p:nvSpPr>
          <p:spPr bwMode="auto">
            <a:xfrm>
              <a:off x="4558" y="2944"/>
              <a:ext cx="1056" cy="325"/>
            </a:xfrm>
            <a:prstGeom prst="rect">
              <a:avLst/>
            </a:prstGeom>
            <a:gradFill rotWithShape="0">
              <a:gsLst>
                <a:gs pos="0">
                  <a:srgbClr val="CC6600"/>
                </a:gs>
                <a:gs pos="100000">
                  <a:srgbClr val="5E2F00"/>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lgn="ct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a:solidFill>
                    <a:srgbClr val="FFFFFF"/>
                  </a:solidFill>
                  <a:latin typeface="Comic Sans MS" charset="0"/>
                  <a:cs typeface="Times New Roman" charset="0"/>
                </a:rPr>
                <a:t>Na,K Cl, SO</a:t>
              </a:r>
              <a:r>
                <a:rPr lang="en-GB" sz="1200" baseline="-30000">
                  <a:solidFill>
                    <a:srgbClr val="FFFFFF"/>
                  </a:solidFill>
                  <a:latin typeface="Comic Sans MS" charset="0"/>
                  <a:cs typeface="Times New Roman" charset="0"/>
                </a:rPr>
                <a:t>4</a:t>
              </a:r>
              <a:r>
                <a:rPr lang="en-GB" sz="1200">
                  <a:solidFill>
                    <a:srgbClr val="FFFFFF"/>
                  </a:solidFill>
                  <a:latin typeface="Comic Sans MS" charset="0"/>
                  <a:cs typeface="Times New Roman" charset="0"/>
                </a:rPr>
                <a:t>Na, Ca, Mg.Halita, yeso</a:t>
              </a:r>
            </a:p>
          </p:txBody>
        </p:sp>
        <p:sp>
          <p:nvSpPr>
            <p:cNvPr id="38948" name="Rectangle 36"/>
            <p:cNvSpPr>
              <a:spLocks noChangeArrowheads="1"/>
            </p:cNvSpPr>
            <p:nvPr/>
          </p:nvSpPr>
          <p:spPr bwMode="auto">
            <a:xfrm>
              <a:off x="1535" y="2944"/>
              <a:ext cx="3023" cy="325"/>
            </a:xfrm>
            <a:prstGeom prst="rect">
              <a:avLst/>
            </a:prstGeom>
            <a:gradFill rotWithShape="0">
              <a:gsLst>
                <a:gs pos="0">
                  <a:srgbClr val="CC6600"/>
                </a:gs>
                <a:gs pos="100000">
                  <a:srgbClr val="5E2F00"/>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lgn="ct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a:solidFill>
                    <a:srgbClr val="FFFFFF"/>
                  </a:solidFill>
                  <a:latin typeface="Comic Sans MS" charset="0"/>
                  <a:cs typeface="Times New Roman" charset="0"/>
                </a:rPr>
                <a:t>Fuerte evaporación de aguas y precipitación de sales en los fondos. marinas (albuferas, lagoon), lacustres y desiertos</a:t>
              </a:r>
            </a:p>
          </p:txBody>
        </p:sp>
        <p:sp>
          <p:nvSpPr>
            <p:cNvPr id="38949" name="Rectangle 37"/>
            <p:cNvSpPr>
              <a:spLocks noChangeArrowheads="1"/>
            </p:cNvSpPr>
            <p:nvPr/>
          </p:nvSpPr>
          <p:spPr bwMode="auto">
            <a:xfrm>
              <a:off x="816" y="2944"/>
              <a:ext cx="720" cy="325"/>
            </a:xfrm>
            <a:prstGeom prst="rect">
              <a:avLst/>
            </a:prstGeom>
            <a:solidFill>
              <a:srgbClr val="CC66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lgn="just">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400">
                  <a:solidFill>
                    <a:srgbClr val="FFFFFF"/>
                  </a:solidFill>
                  <a:latin typeface="Comic Sans MS" charset="0"/>
                  <a:cs typeface="Times New Roman" charset="0"/>
                </a:rPr>
                <a:t>Evaporitas (sales)</a:t>
              </a:r>
            </a:p>
          </p:txBody>
        </p:sp>
        <p:sp>
          <p:nvSpPr>
            <p:cNvPr id="38950" name="Rectangle 38"/>
            <p:cNvSpPr>
              <a:spLocks noChangeArrowheads="1"/>
            </p:cNvSpPr>
            <p:nvPr/>
          </p:nvSpPr>
          <p:spPr bwMode="auto">
            <a:xfrm>
              <a:off x="4558" y="2657"/>
              <a:ext cx="1056" cy="287"/>
            </a:xfrm>
            <a:prstGeom prst="rect">
              <a:avLst/>
            </a:prstGeom>
            <a:gradFill rotWithShape="0">
              <a:gsLst>
                <a:gs pos="0">
                  <a:srgbClr val="CC6600"/>
                </a:gs>
                <a:gs pos="100000">
                  <a:srgbClr val="5E2F00"/>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lgn="ct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a:solidFill>
                    <a:srgbClr val="FFFFFF"/>
                  </a:solidFill>
                  <a:latin typeface="Comic Sans MS" charset="0"/>
                  <a:cs typeface="Times New Roman" charset="0"/>
                </a:rPr>
                <a:t>Au, Pt, Sn (casiterita)</a:t>
              </a:r>
            </a:p>
          </p:txBody>
        </p:sp>
        <p:sp>
          <p:nvSpPr>
            <p:cNvPr id="38951" name="Rectangle 39"/>
            <p:cNvSpPr>
              <a:spLocks noChangeArrowheads="1"/>
            </p:cNvSpPr>
            <p:nvPr/>
          </p:nvSpPr>
          <p:spPr bwMode="auto">
            <a:xfrm>
              <a:off x="1535" y="2657"/>
              <a:ext cx="3023" cy="287"/>
            </a:xfrm>
            <a:prstGeom prst="rect">
              <a:avLst/>
            </a:prstGeom>
            <a:gradFill rotWithShape="0">
              <a:gsLst>
                <a:gs pos="0">
                  <a:srgbClr val="CC6600"/>
                </a:gs>
                <a:gs pos="100000">
                  <a:srgbClr val="5E2F00"/>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lgn="ct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a:solidFill>
                    <a:srgbClr val="FFFFFF"/>
                  </a:solidFill>
                  <a:latin typeface="Comic Sans MS" charset="0"/>
                  <a:cs typeface="Times New Roman" charset="0"/>
                </a:rPr>
                <a:t>Concentración de partículas de min. pesados en sedimentos detríticos transportados en corrientes (ríos, litoral)</a:t>
              </a:r>
            </a:p>
          </p:txBody>
        </p:sp>
        <p:sp>
          <p:nvSpPr>
            <p:cNvPr id="38952" name="Rectangle 40"/>
            <p:cNvSpPr>
              <a:spLocks noChangeArrowheads="1"/>
            </p:cNvSpPr>
            <p:nvPr/>
          </p:nvSpPr>
          <p:spPr bwMode="auto">
            <a:xfrm>
              <a:off x="816" y="2657"/>
              <a:ext cx="720" cy="287"/>
            </a:xfrm>
            <a:prstGeom prst="rect">
              <a:avLst/>
            </a:prstGeom>
            <a:solidFill>
              <a:srgbClr val="CC66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lgn="just">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400">
                  <a:solidFill>
                    <a:srgbClr val="FFFFFF"/>
                  </a:solidFill>
                  <a:latin typeface="Comic Sans MS" charset="0"/>
                  <a:cs typeface="Times New Roman" charset="0"/>
                </a:rPr>
                <a:t>Placeres</a:t>
              </a:r>
            </a:p>
          </p:txBody>
        </p:sp>
        <p:sp>
          <p:nvSpPr>
            <p:cNvPr id="38953" name="Rectangle 41"/>
            <p:cNvSpPr>
              <a:spLocks noChangeArrowheads="1"/>
            </p:cNvSpPr>
            <p:nvPr/>
          </p:nvSpPr>
          <p:spPr bwMode="auto">
            <a:xfrm>
              <a:off x="4558" y="2255"/>
              <a:ext cx="1056" cy="402"/>
            </a:xfrm>
            <a:prstGeom prst="rect">
              <a:avLst/>
            </a:prstGeom>
            <a:gradFill rotWithShape="0">
              <a:gsLst>
                <a:gs pos="0">
                  <a:srgbClr val="CC6600"/>
                </a:gs>
                <a:gs pos="100000">
                  <a:srgbClr val="5E2F00"/>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lgn="ct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a:solidFill>
                    <a:srgbClr val="FFFFFF"/>
                  </a:solidFill>
                  <a:latin typeface="Comic Sans MS" charset="0"/>
                  <a:cs typeface="Times New Roman" charset="0"/>
                </a:rPr>
                <a:t>Óxidos, hidróxidos y carbonatos de metales</a:t>
              </a:r>
            </a:p>
          </p:txBody>
        </p:sp>
        <p:sp>
          <p:nvSpPr>
            <p:cNvPr id="38954" name="Rectangle 42"/>
            <p:cNvSpPr>
              <a:spLocks noChangeArrowheads="1"/>
            </p:cNvSpPr>
            <p:nvPr/>
          </p:nvSpPr>
          <p:spPr bwMode="auto">
            <a:xfrm>
              <a:off x="1535" y="2255"/>
              <a:ext cx="3023" cy="402"/>
            </a:xfrm>
            <a:prstGeom prst="rect">
              <a:avLst/>
            </a:prstGeom>
            <a:gradFill rotWithShape="0">
              <a:gsLst>
                <a:gs pos="0">
                  <a:srgbClr val="CC6600"/>
                </a:gs>
                <a:gs pos="100000">
                  <a:srgbClr val="5E2F00"/>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lgn="ct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1200">
                <a:solidFill>
                  <a:srgbClr val="FFFFFF"/>
                </a:solidFill>
                <a:latin typeface="Comic Sans MS" charset="0"/>
                <a:cs typeface="Times New Roman" charset="0"/>
              </a:endParaRPr>
            </a:p>
            <a:p>
              <a:pPr algn="ct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a:solidFill>
                    <a:srgbClr val="FFFFFF"/>
                  </a:solidFill>
                  <a:latin typeface="Comic Sans MS" charset="0"/>
                  <a:cs typeface="Times New Roman" charset="0"/>
                </a:rPr>
                <a:t>Supergénicos: min. secundarios sobre la superficie de otros yac.</a:t>
              </a:r>
            </a:p>
          </p:txBody>
        </p:sp>
        <p:sp>
          <p:nvSpPr>
            <p:cNvPr id="38955" name="Rectangle 43"/>
            <p:cNvSpPr>
              <a:spLocks noChangeArrowheads="1"/>
            </p:cNvSpPr>
            <p:nvPr/>
          </p:nvSpPr>
          <p:spPr bwMode="auto">
            <a:xfrm>
              <a:off x="4558" y="1968"/>
              <a:ext cx="1056" cy="288"/>
            </a:xfrm>
            <a:prstGeom prst="rect">
              <a:avLst/>
            </a:prstGeom>
            <a:gradFill rotWithShape="0">
              <a:gsLst>
                <a:gs pos="0">
                  <a:srgbClr val="CC6600"/>
                </a:gs>
                <a:gs pos="100000">
                  <a:srgbClr val="5E2F00"/>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lgn="ct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a:solidFill>
                    <a:srgbClr val="FFFFFF"/>
                  </a:solidFill>
                  <a:latin typeface="Comic Sans MS" charset="0"/>
                  <a:cs typeface="Times New Roman" charset="0"/>
                </a:rPr>
                <a:t>Lateritas y bauxitas (óxidos de Fe y Al)</a:t>
              </a:r>
            </a:p>
          </p:txBody>
        </p:sp>
        <p:sp>
          <p:nvSpPr>
            <p:cNvPr id="38956" name="Rectangle 44"/>
            <p:cNvSpPr>
              <a:spLocks noChangeArrowheads="1"/>
            </p:cNvSpPr>
            <p:nvPr/>
          </p:nvSpPr>
          <p:spPr bwMode="auto">
            <a:xfrm>
              <a:off x="1535" y="1968"/>
              <a:ext cx="3023" cy="288"/>
            </a:xfrm>
            <a:prstGeom prst="rect">
              <a:avLst/>
            </a:prstGeom>
            <a:gradFill rotWithShape="0">
              <a:gsLst>
                <a:gs pos="0">
                  <a:srgbClr val="CC6600"/>
                </a:gs>
                <a:gs pos="100000">
                  <a:srgbClr val="5E2F00"/>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lgn="ct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a:solidFill>
                    <a:srgbClr val="FFFFFF"/>
                  </a:solidFill>
                  <a:latin typeface="Comic Sans MS" charset="0"/>
                  <a:cs typeface="Times New Roman" charset="0"/>
                </a:rPr>
                <a:t>En suelos cálidos-húmedos</a:t>
              </a:r>
            </a:p>
          </p:txBody>
        </p:sp>
        <p:sp>
          <p:nvSpPr>
            <p:cNvPr id="38957" name="Rectangle 45"/>
            <p:cNvSpPr>
              <a:spLocks noChangeArrowheads="1"/>
            </p:cNvSpPr>
            <p:nvPr/>
          </p:nvSpPr>
          <p:spPr bwMode="auto">
            <a:xfrm>
              <a:off x="816" y="1968"/>
              <a:ext cx="720" cy="690"/>
            </a:xfrm>
            <a:prstGeom prst="rect">
              <a:avLst/>
            </a:prstGeom>
            <a:solidFill>
              <a:srgbClr val="CC66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lgn="just">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1400">
                <a:solidFill>
                  <a:srgbClr val="FFFFFF"/>
                </a:solidFill>
                <a:latin typeface="Comic Sans MS" charset="0"/>
                <a:cs typeface="Times New Roman" charset="0"/>
              </a:endParaRPr>
            </a:p>
            <a:p>
              <a:pPr algn="just">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400">
                  <a:solidFill>
                    <a:srgbClr val="FFFFFF"/>
                  </a:solidFill>
                  <a:latin typeface="Comic Sans MS" charset="0"/>
                  <a:cs typeface="Times New Roman" charset="0"/>
                </a:rPr>
                <a:t>Alteración superficial</a:t>
              </a:r>
            </a:p>
          </p:txBody>
        </p:sp>
        <p:sp>
          <p:nvSpPr>
            <p:cNvPr id="38958" name="Rectangle 46"/>
            <p:cNvSpPr>
              <a:spLocks noChangeArrowheads="1"/>
            </p:cNvSpPr>
            <p:nvPr/>
          </p:nvSpPr>
          <p:spPr bwMode="auto">
            <a:xfrm>
              <a:off x="144" y="1968"/>
              <a:ext cx="672" cy="2198"/>
            </a:xfrm>
            <a:prstGeom prst="rect">
              <a:avLst/>
            </a:prstGeom>
            <a:solidFill>
              <a:srgbClr val="9933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lgn="ct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1600" b="1">
                <a:solidFill>
                  <a:srgbClr val="FFFFFF"/>
                </a:solidFill>
                <a:latin typeface="Comic Sans MS" charset="0"/>
                <a:cs typeface="Times New Roman" charset="0"/>
              </a:endParaRPr>
            </a:p>
            <a:p>
              <a:pPr algn="ct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1600" b="1">
                <a:solidFill>
                  <a:srgbClr val="FFFFFF"/>
                </a:solidFill>
                <a:latin typeface="Comic Sans MS" charset="0"/>
                <a:cs typeface="Times New Roman" charset="0"/>
              </a:endParaRPr>
            </a:p>
            <a:p>
              <a:pPr algn="ct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1600" b="1">
                <a:solidFill>
                  <a:srgbClr val="FFFFFF"/>
                </a:solidFill>
                <a:latin typeface="Comic Sans MS" charset="0"/>
                <a:cs typeface="Times New Roman" charset="0"/>
              </a:endParaRPr>
            </a:p>
            <a:p>
              <a:pPr algn="ct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1600" b="1">
                <a:solidFill>
                  <a:srgbClr val="FFFFFF"/>
                </a:solidFill>
                <a:latin typeface="Comic Sans MS" charset="0"/>
                <a:cs typeface="Times New Roman" charset="0"/>
              </a:endParaRPr>
            </a:p>
            <a:p>
              <a:pPr algn="ct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1600" b="1">
                <a:solidFill>
                  <a:srgbClr val="FFFFFF"/>
                </a:solidFill>
                <a:latin typeface="Comic Sans MS" charset="0"/>
                <a:cs typeface="Times New Roman" charset="0"/>
              </a:endParaRPr>
            </a:p>
            <a:p>
              <a:pPr algn="ctr">
                <a:lnSpc>
                  <a:spcPct val="100000"/>
                </a:lnSpc>
                <a:buClr>
                  <a:srgbClr val="000000"/>
                </a:buClr>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1600" b="1">
                <a:solidFill>
                  <a:srgbClr val="000000"/>
                </a:solidFill>
                <a:latin typeface="Comic Sans MS" charset="0"/>
                <a:cs typeface="Times New Roman" charset="0"/>
              </a:endParaRPr>
            </a:p>
            <a:p>
              <a:pPr algn="ctr">
                <a:lnSpc>
                  <a:spcPct val="100000"/>
                </a:lnSpc>
                <a:buClr>
                  <a:srgbClr val="000000"/>
                </a:buClr>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600" b="1">
                  <a:latin typeface="Comic Sans MS" charset="0"/>
                  <a:cs typeface="Times New Roman" charset="0"/>
                </a:rPr>
                <a:t>Yac.  exógenos</a:t>
              </a:r>
            </a:p>
          </p:txBody>
        </p:sp>
        <p:sp>
          <p:nvSpPr>
            <p:cNvPr id="38959" name="Line 47"/>
            <p:cNvSpPr>
              <a:spLocks noChangeShapeType="1"/>
            </p:cNvSpPr>
            <p:nvPr/>
          </p:nvSpPr>
          <p:spPr bwMode="auto">
            <a:xfrm>
              <a:off x="144" y="1968"/>
              <a:ext cx="1" cy="2198"/>
            </a:xfrm>
            <a:prstGeom prst="line">
              <a:avLst/>
            </a:prstGeom>
            <a:noFill/>
            <a:ln w="381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sp>
          <p:nvSpPr>
            <p:cNvPr id="38960" name="Line 48"/>
            <p:cNvSpPr>
              <a:spLocks noChangeShapeType="1"/>
            </p:cNvSpPr>
            <p:nvPr/>
          </p:nvSpPr>
          <p:spPr bwMode="auto">
            <a:xfrm>
              <a:off x="816" y="2657"/>
              <a:ext cx="4798" cy="1"/>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sp>
          <p:nvSpPr>
            <p:cNvPr id="38961" name="Line 49"/>
            <p:cNvSpPr>
              <a:spLocks noChangeShapeType="1"/>
            </p:cNvSpPr>
            <p:nvPr/>
          </p:nvSpPr>
          <p:spPr bwMode="auto">
            <a:xfrm>
              <a:off x="1535" y="2255"/>
              <a:ext cx="4079" cy="1"/>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sp>
          <p:nvSpPr>
            <p:cNvPr id="38962" name="Line 50"/>
            <p:cNvSpPr>
              <a:spLocks noChangeShapeType="1"/>
            </p:cNvSpPr>
            <p:nvPr/>
          </p:nvSpPr>
          <p:spPr bwMode="auto">
            <a:xfrm>
              <a:off x="4558" y="1968"/>
              <a:ext cx="1" cy="2198"/>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sp>
          <p:nvSpPr>
            <p:cNvPr id="38963" name="Line 51"/>
            <p:cNvSpPr>
              <a:spLocks noChangeShapeType="1"/>
            </p:cNvSpPr>
            <p:nvPr/>
          </p:nvSpPr>
          <p:spPr bwMode="auto">
            <a:xfrm>
              <a:off x="816" y="2944"/>
              <a:ext cx="4798" cy="1"/>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sp>
          <p:nvSpPr>
            <p:cNvPr id="38964" name="Line 52"/>
            <p:cNvSpPr>
              <a:spLocks noChangeShapeType="1"/>
            </p:cNvSpPr>
            <p:nvPr/>
          </p:nvSpPr>
          <p:spPr bwMode="auto">
            <a:xfrm>
              <a:off x="816" y="3269"/>
              <a:ext cx="4798" cy="1"/>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sp>
          <p:nvSpPr>
            <p:cNvPr id="38965" name="Line 53"/>
            <p:cNvSpPr>
              <a:spLocks noChangeShapeType="1"/>
            </p:cNvSpPr>
            <p:nvPr/>
          </p:nvSpPr>
          <p:spPr bwMode="auto">
            <a:xfrm>
              <a:off x="816" y="3785"/>
              <a:ext cx="4798" cy="1"/>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sp>
          <p:nvSpPr>
            <p:cNvPr id="38966" name="Line 54"/>
            <p:cNvSpPr>
              <a:spLocks noChangeShapeType="1"/>
            </p:cNvSpPr>
            <p:nvPr/>
          </p:nvSpPr>
          <p:spPr bwMode="auto">
            <a:xfrm>
              <a:off x="144" y="1968"/>
              <a:ext cx="5470" cy="1"/>
            </a:xfrm>
            <a:prstGeom prst="line">
              <a:avLst/>
            </a:prstGeom>
            <a:noFill/>
            <a:ln w="381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sp>
          <p:nvSpPr>
            <p:cNvPr id="38967" name="Line 55"/>
            <p:cNvSpPr>
              <a:spLocks noChangeShapeType="1"/>
            </p:cNvSpPr>
            <p:nvPr/>
          </p:nvSpPr>
          <p:spPr bwMode="auto">
            <a:xfrm>
              <a:off x="5614" y="1968"/>
              <a:ext cx="1" cy="2198"/>
            </a:xfrm>
            <a:prstGeom prst="line">
              <a:avLst/>
            </a:prstGeom>
            <a:noFill/>
            <a:ln w="381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sp>
          <p:nvSpPr>
            <p:cNvPr id="38968" name="Line 56"/>
            <p:cNvSpPr>
              <a:spLocks noChangeShapeType="1"/>
            </p:cNvSpPr>
            <p:nvPr/>
          </p:nvSpPr>
          <p:spPr bwMode="auto">
            <a:xfrm>
              <a:off x="144" y="4166"/>
              <a:ext cx="5470" cy="1"/>
            </a:xfrm>
            <a:prstGeom prst="line">
              <a:avLst/>
            </a:prstGeom>
            <a:noFill/>
            <a:ln w="381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sp>
          <p:nvSpPr>
            <p:cNvPr id="38969" name="Line 57"/>
            <p:cNvSpPr>
              <a:spLocks noChangeShapeType="1"/>
            </p:cNvSpPr>
            <p:nvPr/>
          </p:nvSpPr>
          <p:spPr bwMode="auto">
            <a:xfrm>
              <a:off x="816" y="1968"/>
              <a:ext cx="1" cy="2198"/>
            </a:xfrm>
            <a:prstGeom prst="line">
              <a:avLst/>
            </a:prstGeom>
            <a:noFill/>
            <a:ln w="381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sp>
          <p:nvSpPr>
            <p:cNvPr id="38970" name="Line 58"/>
            <p:cNvSpPr>
              <a:spLocks noChangeShapeType="1"/>
            </p:cNvSpPr>
            <p:nvPr/>
          </p:nvSpPr>
          <p:spPr bwMode="auto">
            <a:xfrm>
              <a:off x="1535" y="1968"/>
              <a:ext cx="1" cy="2198"/>
            </a:xfrm>
            <a:prstGeom prst="line">
              <a:avLst/>
            </a:prstGeom>
            <a:noFill/>
            <a:ln w="381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grpSp>
      <p:sp>
        <p:nvSpPr>
          <p:cNvPr id="38973" name="Rectangle 61"/>
          <p:cNvSpPr>
            <a:spLocks noChangeArrowheads="1"/>
          </p:cNvSpPr>
          <p:nvPr/>
        </p:nvSpPr>
        <p:spPr bwMode="auto">
          <a:xfrm>
            <a:off x="215900" y="4149725"/>
            <a:ext cx="8964613" cy="21431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GB" u="sng">
                <a:solidFill>
                  <a:srgbClr val="FFFFCC"/>
                </a:solidFill>
                <a:effectLst>
                  <a:outerShdw blurRad="38100" dist="38100" dir="2700000" algn="tl">
                    <a:srgbClr val="000000"/>
                  </a:outerShdw>
                </a:effectLst>
                <a:cs typeface="Lucida Sans Unicode" charset="0"/>
              </a:rPr>
              <a:t>3</a:t>
            </a:r>
            <a:r>
              <a:rPr lang="en-GB" b="1" u="sng">
                <a:solidFill>
                  <a:srgbClr val="FFFFCC"/>
                </a:solidFill>
                <a:effectLst>
                  <a:outerShdw blurRad="38100" dist="38100" dir="2700000" algn="tl">
                    <a:srgbClr val="000000"/>
                  </a:outerShdw>
                </a:effectLst>
                <a:cs typeface="Lucida Sans Unicode" charset="0"/>
              </a:rPr>
              <a:t>. COMBUSTIBLES FÓSILES</a:t>
            </a:r>
            <a:r>
              <a:rPr lang="en-GB" u="sng">
                <a:solidFill>
                  <a:srgbClr val="FFFFCC"/>
                </a:solidFill>
                <a:effectLst>
                  <a:outerShdw blurRad="38100" dist="38100" dir="2700000" algn="tl">
                    <a:srgbClr val="000000"/>
                  </a:outerShdw>
                </a:effectLst>
                <a:cs typeface="Lucida Sans Unicode" charset="0"/>
              </a:rPr>
              <a:t> (RECURSOS ENERGÉTICOS) T. 7 pag. 144-151</a:t>
            </a:r>
            <a:r>
              <a:rPr lang="en-GB">
                <a:solidFill>
                  <a:srgbClr val="FFFFCC"/>
                </a:solidFill>
                <a:effectLst>
                  <a:outerShdw blurRad="38100" dist="38100" dir="2700000" algn="tl">
                    <a:srgbClr val="000000"/>
                  </a:outerShdw>
                </a:effectLst>
                <a:cs typeface="Lucida Sans Unicode" charset="0"/>
              </a:rPr>
              <a:t> (R)</a:t>
            </a:r>
          </a:p>
          <a:p>
            <a:pPr>
              <a:defRPr/>
            </a:pPr>
            <a:endParaRPr lang="en-GB" sz="1000">
              <a:solidFill>
                <a:srgbClr val="FFFFCC"/>
              </a:solidFill>
              <a:effectLst>
                <a:outerShdw blurRad="38100" dist="38100" dir="2700000" algn="tl">
                  <a:srgbClr val="000000"/>
                </a:outerShdw>
              </a:effectLst>
              <a:cs typeface="Lucida Sans Unicode" charset="0"/>
            </a:endParaRPr>
          </a:p>
          <a:p>
            <a:pPr>
              <a:defRPr/>
            </a:pPr>
            <a:r>
              <a:rPr lang="en-GB" b="1">
                <a:solidFill>
                  <a:srgbClr val="FFFFFF"/>
                </a:solidFill>
                <a:effectLst>
                  <a:outerShdw blurRad="38100" dist="38100" dir="2700000" algn="tl">
                    <a:srgbClr val="000000"/>
                  </a:outerShdw>
                </a:effectLst>
                <a:cs typeface="Lucida Sans Unicode" charset="0"/>
              </a:rPr>
              <a:t> </a:t>
            </a:r>
            <a:r>
              <a:rPr lang="en-GB" b="1" u="sng">
                <a:solidFill>
                  <a:srgbClr val="33CC33"/>
                </a:solidFill>
                <a:effectLst>
                  <a:outerShdw blurRad="38100" dist="38100" dir="2700000" algn="tl">
                    <a:srgbClr val="000000"/>
                  </a:outerShdw>
                </a:effectLst>
                <a:cs typeface="Lucida Sans Unicode" charset="0"/>
              </a:rPr>
              <a:t>CARBONES</a:t>
            </a:r>
          </a:p>
          <a:p>
            <a:pPr>
              <a:defRPr/>
            </a:pPr>
            <a:r>
              <a:rPr lang="en-GB">
                <a:solidFill>
                  <a:srgbClr val="FFFFFF"/>
                </a:solidFill>
                <a:effectLst>
                  <a:outerShdw blurRad="38100" dist="38100" dir="2700000" algn="tl">
                    <a:srgbClr val="000000"/>
                  </a:outerShdw>
                </a:effectLst>
                <a:cs typeface="Lucida Sans Unicode" charset="0"/>
              </a:rPr>
              <a:t>  - Origen (acumulación de biomasa vegetal en cuencas </a:t>
            </a:r>
          </a:p>
          <a:p>
            <a:pPr>
              <a:defRPr/>
            </a:pPr>
            <a:r>
              <a:rPr lang="en-GB">
                <a:solidFill>
                  <a:srgbClr val="FFFFFF"/>
                </a:solidFill>
                <a:effectLst>
                  <a:outerShdw blurRad="38100" dist="38100" dir="2700000" algn="tl">
                    <a:srgbClr val="000000"/>
                  </a:outerShdw>
                </a:effectLst>
                <a:cs typeface="Lucida Sans Unicode" charset="0"/>
              </a:rPr>
              <a:t>continentales o litorales)</a:t>
            </a:r>
          </a:p>
          <a:p>
            <a:pPr>
              <a:defRPr/>
            </a:pPr>
            <a:r>
              <a:rPr lang="en-GB">
                <a:solidFill>
                  <a:srgbClr val="FFFFFF"/>
                </a:solidFill>
                <a:effectLst>
                  <a:outerShdw blurRad="38100" dist="38100" dir="2700000" algn="tl">
                    <a:srgbClr val="000000"/>
                  </a:outerShdw>
                </a:effectLst>
                <a:cs typeface="Lucida Sans Unicode" charset="0"/>
              </a:rPr>
              <a:t>  - Transformación (carbonización o enriquecimiento en C)</a:t>
            </a:r>
          </a:p>
          <a:p>
            <a:pPr>
              <a:defRPr/>
            </a:pPr>
            <a:r>
              <a:rPr lang="en-GB">
                <a:solidFill>
                  <a:srgbClr val="FFFFFF"/>
                </a:solidFill>
                <a:effectLst>
                  <a:outerShdw blurRad="38100" dist="38100" dir="2700000" algn="tl">
                    <a:srgbClr val="000000"/>
                  </a:outerShdw>
                </a:effectLst>
                <a:cs typeface="Lucida Sans Unicode" charset="0"/>
              </a:rPr>
              <a:t>  - Tipos de carbones: Antracita / Hulla / Lignito / Turba  </a:t>
            </a:r>
          </a:p>
          <a:p>
            <a:pPr>
              <a:defRPr/>
            </a:pPr>
            <a:r>
              <a:rPr lang="en-GB">
                <a:solidFill>
                  <a:srgbClr val="FFFFFF"/>
                </a:solidFill>
                <a:effectLst>
                  <a:outerShdw blurRad="38100" dist="38100" dir="2700000" algn="tl">
                    <a:srgbClr val="000000"/>
                  </a:outerShdw>
                </a:effectLst>
                <a:cs typeface="Lucida Sans Unicode" charset="0"/>
              </a:rPr>
              <a:t>Ver cuadro I pag 145</a:t>
            </a:r>
          </a:p>
          <a:p>
            <a:pPr>
              <a:defRPr/>
            </a:pPr>
            <a:r>
              <a:rPr lang="en-GB">
                <a:solidFill>
                  <a:srgbClr val="FFFFFF"/>
                </a:solidFill>
                <a:effectLst>
                  <a:outerShdw blurRad="38100" dist="38100" dir="2700000" algn="tl">
                    <a:srgbClr val="000000"/>
                  </a:outerShdw>
                </a:effectLst>
                <a:cs typeface="Lucida Sans Unicode" charset="0"/>
              </a:rPr>
              <a:t>  - Explotación y utilización del carbón (R)</a:t>
            </a:r>
          </a:p>
        </p:txBody>
      </p:sp>
      <p:pic>
        <p:nvPicPr>
          <p:cNvPr id="70661" name="Picture 62" descr="miner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4508500"/>
            <a:ext cx="20955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6651654"/>
      </p:ext>
    </p:extLst>
  </p:cSld>
  <p:clrMapOvr>
    <a:masterClrMapping/>
  </p:clrMapOvr>
  <p:transition xmlns:p14="http://schemas.microsoft.com/office/powerpoint/2010/main" spd="med">
    <p:pull dir="d"/>
  </p:transitio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ie de página 4"/>
          <p:cNvSpPr>
            <a:spLocks noGrp="1"/>
          </p:cNvSpPr>
          <p:nvPr>
            <p:ph type="ftr" sz="quarter" idx="11"/>
          </p:nvPr>
        </p:nvSpPr>
        <p:spPr/>
        <p:txBody>
          <a:bodyPr/>
          <a:lstStyle/>
          <a:p>
            <a:pPr>
              <a:defRPr/>
            </a:pPr>
            <a:r>
              <a:rPr lang="en-GB"/>
              <a:t>jmelero              presentaciones CTM II</a:t>
            </a:r>
          </a:p>
        </p:txBody>
      </p:sp>
      <p:sp>
        <p:nvSpPr>
          <p:cNvPr id="7" name="Marcador de número de diapositiva 5"/>
          <p:cNvSpPr>
            <a:spLocks noGrp="1"/>
          </p:cNvSpPr>
          <p:nvPr>
            <p:ph type="sldNum" sz="quarter" idx="12"/>
          </p:nvPr>
        </p:nvSpPr>
        <p:spPr/>
        <p:txBody>
          <a:bodyPr/>
          <a:lstStyle/>
          <a:p>
            <a:pPr>
              <a:defRPr/>
            </a:pPr>
            <a:fld id="{07DEACC3-6402-9B4A-B50C-D7A2C73F47D1}" type="slidenum">
              <a:rPr lang="en-GB"/>
              <a:pPr>
                <a:defRPr/>
              </a:pPr>
              <a:t>16</a:t>
            </a:fld>
            <a:endParaRPr lang="en-GB"/>
          </a:p>
        </p:txBody>
      </p:sp>
      <p:sp>
        <p:nvSpPr>
          <p:cNvPr id="39937" name="Rectangle 1"/>
          <p:cNvSpPr>
            <a:spLocks noChangeArrowheads="1"/>
          </p:cNvSpPr>
          <p:nvPr/>
        </p:nvSpPr>
        <p:spPr bwMode="auto">
          <a:xfrm>
            <a:off x="538163" y="188913"/>
            <a:ext cx="8497887" cy="4570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spAutoFit/>
          </a:bodyPr>
          <a:lstStyle/>
          <a:p>
            <a:pP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a:solidFill>
                  <a:srgbClr val="FFFFFF"/>
                </a:solidFill>
                <a:effectLst>
                  <a:outerShdw blurRad="38100" dist="38100" dir="2700000" algn="tl">
                    <a:srgbClr val="000000"/>
                  </a:outerShdw>
                </a:effectLst>
                <a:latin typeface="Comic Sans MS" charset="0"/>
                <a:cs typeface="Lucida Sans Unicode" charset="0"/>
              </a:rPr>
              <a:t> </a:t>
            </a:r>
            <a:r>
              <a:rPr lang="en-GB" b="1" u="sng">
                <a:solidFill>
                  <a:srgbClr val="33CC33"/>
                </a:solidFill>
                <a:effectLst>
                  <a:outerShdw blurRad="38100" dist="38100" dir="2700000" algn="tl">
                    <a:srgbClr val="000000"/>
                  </a:outerShdw>
                </a:effectLst>
                <a:latin typeface="Comic Sans MS" charset="0"/>
                <a:cs typeface="Lucida Sans Unicode" charset="0"/>
              </a:rPr>
              <a:t>PETRÓLEOS</a:t>
            </a:r>
          </a:p>
          <a:p>
            <a:pP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solidFill>
                  <a:srgbClr val="FFFFFF"/>
                </a:solidFill>
                <a:effectLst>
                  <a:outerShdw blurRad="38100" dist="38100" dir="2700000" algn="tl">
                    <a:srgbClr val="000000"/>
                  </a:outerShdw>
                </a:effectLst>
                <a:latin typeface="Comic Sans MS" charset="0"/>
                <a:cs typeface="Lucida Sans Unicode" charset="0"/>
              </a:rPr>
              <a:t>  - Origen (acumulación de biomasa planctónica en cuencas de plataformas marinas)</a:t>
            </a:r>
          </a:p>
          <a:p>
            <a:pP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solidFill>
                  <a:srgbClr val="FFFFFF"/>
                </a:solidFill>
                <a:effectLst>
                  <a:outerShdw blurRad="38100" dist="38100" dir="2700000" algn="tl">
                    <a:srgbClr val="000000"/>
                  </a:outerShdw>
                </a:effectLst>
                <a:latin typeface="Comic Sans MS" charset="0"/>
                <a:cs typeface="Lucida Sans Unicode" charset="0"/>
              </a:rPr>
              <a:t>  - Formación del sapropel –barro orgánico- en roca madre</a:t>
            </a:r>
          </a:p>
          <a:p>
            <a:pP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solidFill>
                  <a:srgbClr val="FFFFFF"/>
                </a:solidFill>
                <a:effectLst>
                  <a:outerShdw blurRad="38100" dist="38100" dir="2700000" algn="tl">
                    <a:srgbClr val="000000"/>
                  </a:outerShdw>
                </a:effectLst>
                <a:latin typeface="Comic Sans MS" charset="0"/>
                <a:cs typeface="Lucida Sans Unicode" charset="0"/>
              </a:rPr>
              <a:t>  - Mineralización del sapropel formando cadenas de hidrocarburos</a:t>
            </a:r>
          </a:p>
          <a:p>
            <a:pP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solidFill>
                  <a:srgbClr val="FFFFFF"/>
                </a:solidFill>
                <a:effectLst>
                  <a:outerShdw blurRad="38100" dist="38100" dir="2700000" algn="tl">
                    <a:srgbClr val="000000"/>
                  </a:outerShdw>
                </a:effectLst>
                <a:latin typeface="Comic Sans MS" charset="0"/>
                <a:cs typeface="Lucida Sans Unicode" charset="0"/>
              </a:rPr>
              <a:t>  - Migración del petróleo y detención en roca almacén y trampas de hidrocarburos  sólidos, líquidos y gaseosos mezclados con agua salada impregnando rocas.</a:t>
            </a:r>
          </a:p>
          <a:p>
            <a:pP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solidFill>
                  <a:srgbClr val="FFFFFF"/>
                </a:solidFill>
                <a:effectLst>
                  <a:outerShdw blurRad="38100" dist="38100" dir="2700000" algn="tl">
                    <a:srgbClr val="000000"/>
                  </a:outerShdw>
                </a:effectLst>
                <a:latin typeface="Comic Sans MS" charset="0"/>
                <a:cs typeface="Lucida Sans Unicode" charset="0"/>
              </a:rPr>
              <a:t>  - Explotación y utilización del petróle</a:t>
            </a:r>
          </a:p>
          <a:p>
            <a:pP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solidFill>
                  <a:srgbClr val="FFFFFF"/>
                </a:solidFill>
                <a:effectLst>
                  <a:outerShdw blurRad="38100" dist="38100" dir="2700000" algn="tl">
                    <a:srgbClr val="000000"/>
                  </a:outerShdw>
                </a:effectLst>
                <a:latin typeface="Comic Sans MS" charset="0"/>
                <a:cs typeface="Lucida Sans Unicode" charset="0"/>
              </a:rPr>
              <a:t>		 </a:t>
            </a:r>
            <a:r>
              <a:rPr lang="en-GB">
                <a:solidFill>
                  <a:srgbClr val="FFFFFF"/>
                </a:solidFill>
                <a:effectLst>
                  <a:outerShdw blurRad="38100" dist="38100" dir="2700000" algn="tl">
                    <a:srgbClr val="000000"/>
                  </a:outerShdw>
                </a:effectLst>
                <a:latin typeface="Wingdings" charset="0"/>
                <a:cs typeface="Lucida Sans Unicode" charset="0"/>
              </a:rPr>
              <a:t></a:t>
            </a:r>
            <a:r>
              <a:rPr lang="en-GB">
                <a:solidFill>
                  <a:srgbClr val="FFFFFF"/>
                </a:solidFill>
                <a:latin typeface="Verdana" charset="0"/>
                <a:cs typeface="Lucida Sans Unicode" charset="0"/>
              </a:rPr>
              <a:t> </a:t>
            </a:r>
            <a:r>
              <a:rPr lang="en-GB" i="1">
                <a:solidFill>
                  <a:srgbClr val="FFFFFF"/>
                </a:solidFill>
                <a:effectLst>
                  <a:outerShdw blurRad="38100" dist="38100" dir="2700000" algn="tl">
                    <a:srgbClr val="000000"/>
                  </a:outerShdw>
                </a:effectLst>
                <a:latin typeface="Comic Sans MS" charset="0"/>
                <a:cs typeface="Lucida Sans Unicode" charset="0"/>
              </a:rPr>
              <a:t>Prospección</a:t>
            </a:r>
            <a:r>
              <a:rPr lang="en-GB">
                <a:solidFill>
                  <a:srgbClr val="FFFFFF"/>
                </a:solidFill>
                <a:effectLst>
                  <a:outerShdw blurRad="38100" dist="38100" dir="2700000" algn="tl">
                    <a:srgbClr val="000000"/>
                  </a:outerShdw>
                </a:effectLst>
                <a:latin typeface="Comic Sans MS" charset="0"/>
                <a:cs typeface="Lucida Sans Unicode" charset="0"/>
              </a:rPr>
              <a:t> (descubrimiento) del yacimiento y explotación</a:t>
            </a:r>
          </a:p>
          <a:p>
            <a:pPr lvl="1">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solidFill>
                  <a:srgbClr val="FFFFFF"/>
                </a:solidFill>
                <a:effectLst>
                  <a:outerShdw blurRad="38100" dist="38100" dir="2700000" algn="tl">
                    <a:srgbClr val="000000"/>
                  </a:outerShdw>
                </a:effectLst>
                <a:latin typeface="Comic Sans MS" charset="0"/>
                <a:cs typeface="Lucida Sans Unicode" charset="0"/>
              </a:rPr>
              <a:t>        </a:t>
            </a:r>
            <a:r>
              <a:rPr lang="en-GB">
                <a:solidFill>
                  <a:srgbClr val="FFFFFF"/>
                </a:solidFill>
                <a:effectLst>
                  <a:outerShdw blurRad="38100" dist="38100" dir="2700000" algn="tl">
                    <a:srgbClr val="000000"/>
                  </a:outerShdw>
                </a:effectLst>
                <a:latin typeface="Wingdings" charset="0"/>
                <a:cs typeface="Lucida Sans Unicode" charset="0"/>
              </a:rPr>
              <a:t></a:t>
            </a:r>
            <a:r>
              <a:rPr lang="en-GB">
                <a:solidFill>
                  <a:srgbClr val="FFFFFF"/>
                </a:solidFill>
                <a:latin typeface="Verdana" charset="0"/>
                <a:cs typeface="Lucida Sans Unicode" charset="0"/>
              </a:rPr>
              <a:t> </a:t>
            </a:r>
            <a:r>
              <a:rPr lang="en-GB" i="1">
                <a:solidFill>
                  <a:srgbClr val="FFFFFF"/>
                </a:solidFill>
                <a:effectLst>
                  <a:outerShdw blurRad="38100" dist="38100" dir="2700000" algn="tl">
                    <a:srgbClr val="000000"/>
                  </a:outerShdw>
                </a:effectLst>
                <a:latin typeface="Comic Sans MS" charset="0"/>
                <a:cs typeface="Lucida Sans Unicode" charset="0"/>
              </a:rPr>
              <a:t>Transporte</a:t>
            </a:r>
            <a:r>
              <a:rPr lang="en-GB">
                <a:solidFill>
                  <a:srgbClr val="FFFFFF"/>
                </a:solidFill>
                <a:effectLst>
                  <a:outerShdw blurRad="38100" dist="38100" dir="2700000" algn="tl">
                    <a:srgbClr val="000000"/>
                  </a:outerShdw>
                </a:effectLst>
                <a:latin typeface="Comic Sans MS" charset="0"/>
                <a:cs typeface="Lucida Sans Unicode" charset="0"/>
              </a:rPr>
              <a:t> </a:t>
            </a:r>
            <a:r>
              <a:rPr lang="en-GB" i="1">
                <a:solidFill>
                  <a:srgbClr val="FFFFFF"/>
                </a:solidFill>
                <a:effectLst>
                  <a:outerShdw blurRad="38100" dist="38100" dir="2700000" algn="tl">
                    <a:srgbClr val="000000"/>
                  </a:outerShdw>
                </a:effectLst>
                <a:latin typeface="Comic Sans MS" charset="0"/>
                <a:cs typeface="Lucida Sans Unicode" charset="0"/>
              </a:rPr>
              <a:t>a refinería</a:t>
            </a:r>
            <a:r>
              <a:rPr lang="en-GB">
                <a:solidFill>
                  <a:srgbClr val="FFFFFF"/>
                </a:solidFill>
                <a:effectLst>
                  <a:outerShdw blurRad="38100" dist="38100" dir="2700000" algn="tl">
                    <a:srgbClr val="000000"/>
                  </a:outerShdw>
                </a:effectLst>
                <a:latin typeface="Comic Sans MS" charset="0"/>
                <a:cs typeface="Lucida Sans Unicode" charset="0"/>
              </a:rPr>
              <a:t> (gaseoductos, oleoductos y barcos)</a:t>
            </a:r>
          </a:p>
          <a:p>
            <a:pPr lvl="1">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solidFill>
                  <a:srgbClr val="FFFFFF"/>
                </a:solidFill>
                <a:effectLst>
                  <a:outerShdw blurRad="38100" dist="38100" dir="2700000" algn="tl">
                    <a:srgbClr val="000000"/>
                  </a:outerShdw>
                </a:effectLst>
                <a:latin typeface="Comic Sans MS" charset="0"/>
                <a:cs typeface="Lucida Sans Unicode" charset="0"/>
              </a:rPr>
              <a:t>        </a:t>
            </a:r>
            <a:r>
              <a:rPr lang="en-GB">
                <a:solidFill>
                  <a:srgbClr val="FFFFFF"/>
                </a:solidFill>
                <a:effectLst>
                  <a:outerShdw blurRad="38100" dist="38100" dir="2700000" algn="tl">
                    <a:srgbClr val="000000"/>
                  </a:outerShdw>
                </a:effectLst>
                <a:latin typeface="Wingdings" charset="0"/>
                <a:cs typeface="Lucida Sans Unicode" charset="0"/>
              </a:rPr>
              <a:t></a:t>
            </a:r>
            <a:r>
              <a:rPr lang="en-GB">
                <a:solidFill>
                  <a:srgbClr val="FFFFFF"/>
                </a:solidFill>
                <a:latin typeface="Verdana" charset="0"/>
                <a:cs typeface="Lucida Sans Unicode" charset="0"/>
              </a:rPr>
              <a:t> </a:t>
            </a:r>
            <a:r>
              <a:rPr lang="en-GB" i="1">
                <a:solidFill>
                  <a:srgbClr val="FFFFFF"/>
                </a:solidFill>
                <a:effectLst>
                  <a:outerShdw blurRad="38100" dist="38100" dir="2700000" algn="tl">
                    <a:srgbClr val="000000"/>
                  </a:outerShdw>
                </a:effectLst>
                <a:latin typeface="Comic Sans MS" charset="0"/>
                <a:cs typeface="Lucida Sans Unicode" charset="0"/>
              </a:rPr>
              <a:t>Refinado</a:t>
            </a:r>
            <a:r>
              <a:rPr lang="en-GB">
                <a:solidFill>
                  <a:srgbClr val="FFFFFF"/>
                </a:solidFill>
                <a:effectLst>
                  <a:outerShdw blurRad="38100" dist="38100" dir="2700000" algn="tl">
                    <a:srgbClr val="000000"/>
                  </a:outerShdw>
                </a:effectLst>
                <a:latin typeface="Comic Sans MS" charset="0"/>
                <a:cs typeface="Lucida Sans Unicode" charset="0"/>
              </a:rPr>
              <a:t>: destilación fraccionada de hidrocarburos de distinta densidad, por aumento gradual de Tª. Además de kerosenos, gasóleos y gasolinas, se  extraen otros hidrocarburos complejos sólidos y derivados con los que se fabrican los plásticos y otros productos.</a:t>
            </a:r>
          </a:p>
          <a:p>
            <a:pPr lvl="1">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800">
              <a:solidFill>
                <a:srgbClr val="FFFFFF"/>
              </a:solidFill>
              <a:effectLst>
                <a:outerShdw blurRad="38100" dist="38100" dir="2700000" algn="tl">
                  <a:srgbClr val="000000"/>
                </a:outerShdw>
              </a:effectLst>
              <a:latin typeface="Comic Sans MS" charset="0"/>
              <a:cs typeface="Lucida Sans Unicode" charset="0"/>
            </a:endParaRPr>
          </a:p>
          <a:p>
            <a:pPr lvl="1">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500" i="1">
                <a:solidFill>
                  <a:srgbClr val="FFFFFF"/>
                </a:solidFill>
                <a:effectLst>
                  <a:outerShdw blurRad="38100" dist="38100" dir="2700000" algn="tl">
                    <a:srgbClr val="000000"/>
                  </a:outerShdw>
                </a:effectLst>
                <a:latin typeface="Comic Sans MS" charset="0"/>
                <a:cs typeface="Lucida Sans Unicode" charset="0"/>
              </a:rPr>
              <a:t>Al ritmo actual de consumo mundial las reservas de petróleo se agotarían hacia 2053.</a:t>
            </a:r>
          </a:p>
          <a:p>
            <a:pPr algn="ctr" eaLnBrk="0" hangingPunct="0">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1500" i="1">
              <a:solidFill>
                <a:srgbClr val="FFFFFF"/>
              </a:solidFill>
              <a:effectLst>
                <a:outerShdw blurRad="38100" dist="38100" dir="2700000" algn="tl">
                  <a:srgbClr val="000000"/>
                </a:outerShdw>
              </a:effectLst>
              <a:latin typeface="Comic Sans MS" charset="0"/>
              <a:cs typeface="Lucida Sans Unicode" charset="0"/>
            </a:endParaRPr>
          </a:p>
        </p:txBody>
      </p:sp>
      <p:pic>
        <p:nvPicPr>
          <p:cNvPr id="72708" name="Picture 5" descr="minera-pet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4530725"/>
            <a:ext cx="2447925"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Picture 7" descr="yacimiento"/>
          <p:cNvPicPr>
            <a:picLocks noChangeAspect="1" noChangeArrowheads="1"/>
          </p:cNvPicPr>
          <p:nvPr/>
        </p:nvPicPr>
        <p:blipFill>
          <a:blip r:embed="rId4">
            <a:extLst>
              <a:ext uri="{28A0092B-C50C-407E-A947-70E740481C1C}">
                <a14:useLocalDpi xmlns:a14="http://schemas.microsoft.com/office/drawing/2010/main" val="0"/>
              </a:ext>
            </a:extLst>
          </a:blip>
          <a:srcRect l="9315" t="3256" r="8781" b="9473"/>
          <a:stretch>
            <a:fillRect/>
          </a:stretch>
        </p:blipFill>
        <p:spPr bwMode="auto">
          <a:xfrm>
            <a:off x="612775" y="4525963"/>
            <a:ext cx="2374900"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0" name="Picture 9" descr="0105002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0550" y="4508500"/>
            <a:ext cx="2736850"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4202080"/>
      </p:ext>
    </p:extLst>
  </p:cSld>
  <p:clrMapOvr>
    <a:masterClrMapping/>
  </p:clrMapOvr>
  <p:transition xmlns:p14="http://schemas.microsoft.com/office/powerpoint/2010/main" spd="med">
    <p:pull dir="d"/>
  </p:transitio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p:cNvSpPr>
            <a:spLocks noGrp="1"/>
          </p:cNvSpPr>
          <p:nvPr>
            <p:ph type="ftr" sz="quarter" idx="11"/>
          </p:nvPr>
        </p:nvSpPr>
        <p:spPr/>
        <p:txBody>
          <a:bodyPr/>
          <a:lstStyle/>
          <a:p>
            <a:pPr>
              <a:defRPr/>
            </a:pPr>
            <a:r>
              <a:rPr lang="en-GB"/>
              <a:t>jmelero              presentaciones CTM II</a:t>
            </a:r>
          </a:p>
        </p:txBody>
      </p:sp>
      <p:sp>
        <p:nvSpPr>
          <p:cNvPr id="6" name="Marcador de número de diapositiva 5"/>
          <p:cNvSpPr>
            <a:spLocks noGrp="1"/>
          </p:cNvSpPr>
          <p:nvPr>
            <p:ph type="sldNum" sz="quarter" idx="12"/>
          </p:nvPr>
        </p:nvSpPr>
        <p:spPr/>
        <p:txBody>
          <a:bodyPr/>
          <a:lstStyle/>
          <a:p>
            <a:pPr>
              <a:defRPr/>
            </a:pPr>
            <a:fld id="{7CF6F3B8-898D-1348-9542-77F016D6C6E3}" type="slidenum">
              <a:rPr lang="en-GB"/>
              <a:pPr>
                <a:defRPr/>
              </a:pPr>
              <a:t>17</a:t>
            </a:fld>
            <a:endParaRPr lang="en-GB"/>
          </a:p>
        </p:txBody>
      </p:sp>
      <p:sp>
        <p:nvSpPr>
          <p:cNvPr id="40961" name="Rectangle 1"/>
          <p:cNvSpPr>
            <a:spLocks noGrp="1" noChangeArrowheads="1"/>
          </p:cNvSpPr>
          <p:nvPr>
            <p:ph type="body" idx="4294967295"/>
          </p:nvPr>
        </p:nvSpPr>
        <p:spPr>
          <a:xfrm>
            <a:off x="539750" y="3357563"/>
            <a:ext cx="8229600" cy="2840037"/>
          </a:xfrm>
        </p:spPr>
        <p:txBody>
          <a:bodyPr>
            <a:spAutoFit/>
          </a:bodyPr>
          <a:lstStyle/>
          <a:p>
            <a:pPr eaLnBrk="1" hangingPunct="1">
              <a:lnSpc>
                <a:spcPct val="100000"/>
              </a:lnSpc>
              <a:spcBef>
                <a:spcPts val="500"/>
              </a:spcBef>
              <a:buFont typeface="Wingdings" charset="0"/>
              <a:buNone/>
              <a:tabLst>
                <a:tab pos="339725"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defRPr/>
            </a:pPr>
            <a:r>
              <a:rPr lang="en-GB" smtClean="0">
                <a:latin typeface="Comic Sans MS" charset="0"/>
              </a:rPr>
              <a:t>	   </a:t>
            </a:r>
            <a:r>
              <a:rPr lang="en-GB" sz="1800" smtClean="0">
                <a:latin typeface="Comic Sans MS" charset="0"/>
              </a:rPr>
              <a:t>El </a:t>
            </a:r>
            <a:r>
              <a:rPr lang="en-GB" sz="1800" b="1" u="sng" smtClean="0">
                <a:solidFill>
                  <a:srgbClr val="33CC33"/>
                </a:solidFill>
                <a:latin typeface="Comic Sans MS" charset="0"/>
              </a:rPr>
              <a:t>Gas natural</a:t>
            </a:r>
            <a:r>
              <a:rPr lang="en-GB" sz="1800" smtClean="0">
                <a:latin typeface="Comic Sans MS" charset="0"/>
              </a:rPr>
              <a:t> es una mezcla de hidrocarburos sencillos (metano, etano, propano...) que se encuentra asociado a los yacimientos petrolíferos, junto al petróleo y a veces agua salada; separándose por sus respectivas densidades. Su origen inicial es el mismo que el de  formación del petróleo.</a:t>
            </a:r>
          </a:p>
          <a:p>
            <a:pPr eaLnBrk="1" hangingPunct="1">
              <a:lnSpc>
                <a:spcPct val="100000"/>
              </a:lnSpc>
              <a:spcBef>
                <a:spcPts val="500"/>
              </a:spcBef>
              <a:buFont typeface="Wingdings" charset="0"/>
              <a:buNone/>
              <a:tabLst>
                <a:tab pos="339725"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defRPr/>
            </a:pPr>
            <a:r>
              <a:rPr lang="en-GB" sz="1800" smtClean="0">
                <a:latin typeface="Comic Sans MS" charset="0"/>
              </a:rPr>
              <a:t>	   Se puede extraer separadamente, licuándose  y transportándose por barcos o por gaseoductos. Aunque tiene menos poder calorífico que el petróleo, en su combustión, ésta es más limpia, generando menos gases residuales contaminantes.</a:t>
            </a:r>
          </a:p>
        </p:txBody>
      </p:sp>
      <p:pic>
        <p:nvPicPr>
          <p:cNvPr id="409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60350"/>
            <a:ext cx="2946400" cy="2946400"/>
          </a:xfrm>
          <a:prstGeom prst="rect">
            <a:avLst/>
          </a:prstGeom>
          <a:noFill/>
          <a:ln w="9360">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4757" name="Picture 6" descr="proceso_g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75" y="333375"/>
            <a:ext cx="5292725"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6749748"/>
      </p:ext>
    </p:extLst>
  </p:cSld>
  <p:clrMapOvr>
    <a:masterClrMapping/>
  </p:clrMapOvr>
  <p:transition xmlns:p14="http://schemas.microsoft.com/office/powerpoint/2010/main" spd="med">
    <p:pull dir="d"/>
  </p:transitio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pie de página 4"/>
          <p:cNvSpPr>
            <a:spLocks noGrp="1"/>
          </p:cNvSpPr>
          <p:nvPr>
            <p:ph type="ftr" sz="quarter" idx="11"/>
          </p:nvPr>
        </p:nvSpPr>
        <p:spPr/>
        <p:txBody>
          <a:bodyPr/>
          <a:lstStyle/>
          <a:p>
            <a:pPr>
              <a:defRPr/>
            </a:pPr>
            <a:r>
              <a:rPr lang="en-GB"/>
              <a:t>jmelero              presentaciones CTM II</a:t>
            </a:r>
          </a:p>
        </p:txBody>
      </p:sp>
      <p:sp>
        <p:nvSpPr>
          <p:cNvPr id="41985" name="Text Box 1"/>
          <p:cNvSpPr txBox="1">
            <a:spLocks noChangeArrowheads="1"/>
          </p:cNvSpPr>
          <p:nvPr/>
        </p:nvSpPr>
        <p:spPr bwMode="auto">
          <a:xfrm>
            <a:off x="6553200" y="6243638"/>
            <a:ext cx="2133600" cy="246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5pPr>
            <a:lvl6pPr defTabSz="449263" fontAlgn="base">
              <a:spcBef>
                <a:spcPct val="0"/>
              </a:spcBef>
              <a:spcAft>
                <a:spcPct val="0"/>
              </a:spcAft>
              <a:buClr>
                <a:srgbClr val="FFFFFF"/>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6pPr>
            <a:lvl7pPr defTabSz="449263" fontAlgn="base">
              <a:spcBef>
                <a:spcPct val="0"/>
              </a:spcBef>
              <a:spcAft>
                <a:spcPct val="0"/>
              </a:spcAft>
              <a:buClr>
                <a:srgbClr val="FFFFFF"/>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7pPr>
            <a:lvl8pPr defTabSz="449263" fontAlgn="base">
              <a:spcBef>
                <a:spcPct val="0"/>
              </a:spcBef>
              <a:spcAft>
                <a:spcPct val="0"/>
              </a:spcAft>
              <a:buClr>
                <a:srgbClr val="FFFFFF"/>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8pPr>
            <a:lvl9pPr defTabSz="449263" fontAlgn="base">
              <a:spcBef>
                <a:spcPct val="0"/>
              </a:spcBef>
              <a:spcAft>
                <a:spcPct val="0"/>
              </a:spcAft>
              <a:buClr>
                <a:srgbClr val="FFFFFF"/>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9pPr>
          </a:lstStyle>
          <a:p>
            <a:pPr algn="r">
              <a:lnSpc>
                <a:spcPct val="100000"/>
              </a:lnSpc>
              <a:buFont typeface="Verdana" charset="0"/>
              <a:buNone/>
              <a:defRPr/>
            </a:pPr>
            <a:fld id="{20B1B1C9-3759-A24A-B5EB-5098AEB06454}" type="slidenum">
              <a:rPr lang="en-GB" sz="1000" smtClean="0">
                <a:effectLst>
                  <a:outerShdw blurRad="38100" dist="38100" dir="2700000" algn="tl">
                    <a:srgbClr val="000000"/>
                  </a:outerShdw>
                </a:effectLst>
                <a:latin typeface="Verdana" charset="0"/>
              </a:rPr>
              <a:pPr algn="r">
                <a:lnSpc>
                  <a:spcPct val="100000"/>
                </a:lnSpc>
                <a:buFont typeface="Verdana" charset="0"/>
                <a:buNone/>
                <a:defRPr/>
              </a:pPr>
              <a:t>18</a:t>
            </a:fld>
            <a:endParaRPr lang="en-GB" sz="1000" smtClean="0">
              <a:effectLst>
                <a:outerShdw blurRad="38100" dist="38100" dir="2700000" algn="tl">
                  <a:srgbClr val="000000"/>
                </a:outerShdw>
              </a:effectLst>
              <a:latin typeface="Verdana" charset="0"/>
            </a:endParaRPr>
          </a:p>
        </p:txBody>
      </p:sp>
      <p:sp>
        <p:nvSpPr>
          <p:cNvPr id="41986" name="Text Box 2"/>
          <p:cNvSpPr txBox="1">
            <a:spLocks noChangeArrowheads="1"/>
          </p:cNvSpPr>
          <p:nvPr/>
        </p:nvSpPr>
        <p:spPr bwMode="auto">
          <a:xfrm>
            <a:off x="3124200" y="6248400"/>
            <a:ext cx="289560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5pPr>
            <a:lvl6pPr defTabSz="449263" fontAlgn="base">
              <a:spcBef>
                <a:spcPct val="0"/>
              </a:spcBef>
              <a:spcAft>
                <a:spcPct val="0"/>
              </a:spcAft>
              <a:buClr>
                <a:srgbClr val="FFFFFF"/>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6pPr>
            <a:lvl7pPr defTabSz="449263" fontAlgn="base">
              <a:spcBef>
                <a:spcPct val="0"/>
              </a:spcBef>
              <a:spcAft>
                <a:spcPct val="0"/>
              </a:spcAft>
              <a:buClr>
                <a:srgbClr val="FFFFFF"/>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7pPr>
            <a:lvl8pPr defTabSz="449263" fontAlgn="base">
              <a:spcBef>
                <a:spcPct val="0"/>
              </a:spcBef>
              <a:spcAft>
                <a:spcPct val="0"/>
              </a:spcAft>
              <a:buClr>
                <a:srgbClr val="FFFFFF"/>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8pPr>
            <a:lvl9pPr defTabSz="449263" fontAlgn="base">
              <a:spcBef>
                <a:spcPct val="0"/>
              </a:spcBef>
              <a:spcAft>
                <a:spcPct val="0"/>
              </a:spcAft>
              <a:buClr>
                <a:srgbClr val="FFFFFF"/>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9pPr>
          </a:lstStyle>
          <a:p>
            <a:pPr algn="ctr">
              <a:lnSpc>
                <a:spcPct val="100000"/>
              </a:lnSpc>
              <a:buFont typeface="Verdana" charset="0"/>
              <a:buNone/>
              <a:defRPr/>
            </a:pPr>
            <a:r>
              <a:rPr lang="en-GB" sz="1000" smtClean="0">
                <a:effectLst>
                  <a:outerShdw blurRad="38100" dist="38100" dir="2700000" algn="tl">
                    <a:srgbClr val="000000"/>
                  </a:outerShdw>
                </a:effectLst>
                <a:latin typeface="Verdana" charset="0"/>
              </a:rPr>
              <a:t>jmelero              presentaciones CTM II</a:t>
            </a:r>
          </a:p>
        </p:txBody>
      </p:sp>
      <p:pic>
        <p:nvPicPr>
          <p:cNvPr id="76804" name="Picture 44" descr="Geotermica1"/>
          <p:cNvPicPr>
            <a:picLocks noChangeAspect="1" noChangeArrowheads="1"/>
          </p:cNvPicPr>
          <p:nvPr/>
        </p:nvPicPr>
        <p:blipFill>
          <a:blip r:embed="rId3">
            <a:extLst>
              <a:ext uri="{28A0092B-C50C-407E-A947-70E740481C1C}">
                <a14:useLocalDpi xmlns:a14="http://schemas.microsoft.com/office/drawing/2010/main" val="0"/>
              </a:ext>
            </a:extLst>
          </a:blip>
          <a:srcRect l="5486" t="3557" r="12030" b="10925"/>
          <a:stretch>
            <a:fillRect/>
          </a:stretch>
        </p:blipFill>
        <p:spPr bwMode="auto">
          <a:xfrm>
            <a:off x="250825" y="3068638"/>
            <a:ext cx="3960813" cy="290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29" name="Rectangle 45"/>
          <p:cNvSpPr>
            <a:spLocks noChangeArrowheads="1"/>
          </p:cNvSpPr>
          <p:nvPr/>
        </p:nvSpPr>
        <p:spPr bwMode="auto">
          <a:xfrm>
            <a:off x="611188" y="692150"/>
            <a:ext cx="7921625" cy="18891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GB" b="1" u="sng">
                <a:solidFill>
                  <a:srgbClr val="33CC33"/>
                </a:solidFill>
                <a:effectLst>
                  <a:outerShdw blurRad="38100" dist="38100" dir="2700000" algn="tl">
                    <a:srgbClr val="000000"/>
                  </a:outerShdw>
                </a:effectLst>
                <a:cs typeface="Lucida Sans Unicode" charset="0"/>
              </a:rPr>
              <a:t>La energía geotérmica</a:t>
            </a:r>
          </a:p>
          <a:p>
            <a:pPr>
              <a:defRPr/>
            </a:pPr>
            <a:endParaRPr lang="en-GB" sz="900" b="1" u="sng">
              <a:solidFill>
                <a:srgbClr val="33CC33"/>
              </a:solidFill>
              <a:effectLst>
                <a:outerShdw blurRad="38100" dist="38100" dir="2700000" algn="tl">
                  <a:srgbClr val="000000"/>
                </a:outerShdw>
              </a:effectLst>
              <a:cs typeface="Lucida Sans Unicode" charset="0"/>
            </a:endParaRPr>
          </a:p>
          <a:p>
            <a:pPr>
              <a:defRPr/>
            </a:pPr>
            <a:r>
              <a:rPr lang="en-GB">
                <a:solidFill>
                  <a:srgbClr val="FFFFFF"/>
                </a:solidFill>
                <a:effectLst>
                  <a:outerShdw blurRad="38100" dist="38100" dir="2700000" algn="tl">
                    <a:srgbClr val="000000"/>
                  </a:outerShdw>
                </a:effectLst>
                <a:cs typeface="Lucida Sans Unicode" charset="0"/>
              </a:rPr>
              <a:t>        El calor terrestre en algunas regiones (volcánicas, orógenos recientes...) puede aprovecharse, generalmente mediante la extracción de agua caliente subterránea (entre 50 y 90 ºC aprox.). Se suele conducir directamente por tuberías y emplear directamente para calefacción. Puede emplearse también, en ciertas ocasiones, para facilitar la generación de electricidad.</a:t>
            </a:r>
          </a:p>
        </p:txBody>
      </p:sp>
      <p:pic>
        <p:nvPicPr>
          <p:cNvPr id="76806" name="Picture 47" descr="islandia-geotermi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3068638"/>
            <a:ext cx="43815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5570577"/>
      </p:ext>
    </p:extLst>
  </p:cSld>
  <p:clrMapOvr>
    <a:masterClrMapping/>
  </p:clrMapOvr>
  <p:transition xmlns:p14="http://schemas.microsoft.com/office/powerpoint/2010/main" spd="med">
    <p:pull dir="d"/>
  </p:transitio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ie de página 4"/>
          <p:cNvSpPr>
            <a:spLocks noGrp="1"/>
          </p:cNvSpPr>
          <p:nvPr>
            <p:ph type="ftr" sz="quarter" idx="11"/>
          </p:nvPr>
        </p:nvSpPr>
        <p:spPr/>
        <p:txBody>
          <a:bodyPr/>
          <a:lstStyle/>
          <a:p>
            <a:pPr>
              <a:defRPr/>
            </a:pPr>
            <a:r>
              <a:rPr lang="en-GB"/>
              <a:t>jmelero              presentaciones CTM II</a:t>
            </a:r>
          </a:p>
        </p:txBody>
      </p:sp>
      <p:sp>
        <p:nvSpPr>
          <p:cNvPr id="7" name="Marcador de número de diapositiva 5"/>
          <p:cNvSpPr>
            <a:spLocks noGrp="1"/>
          </p:cNvSpPr>
          <p:nvPr>
            <p:ph type="sldNum" sz="quarter" idx="12"/>
          </p:nvPr>
        </p:nvSpPr>
        <p:spPr/>
        <p:txBody>
          <a:bodyPr/>
          <a:lstStyle/>
          <a:p>
            <a:pPr>
              <a:defRPr/>
            </a:pPr>
            <a:fld id="{A21F053C-EDF0-3747-8B14-0B7D0D9597DB}" type="slidenum">
              <a:rPr lang="en-GB"/>
              <a:pPr>
                <a:defRPr/>
              </a:pPr>
              <a:t>19</a:t>
            </a:fld>
            <a:endParaRPr lang="en-GB"/>
          </a:p>
        </p:txBody>
      </p:sp>
      <p:sp>
        <p:nvSpPr>
          <p:cNvPr id="43009" name="Rectangle 1"/>
          <p:cNvSpPr>
            <a:spLocks noGrp="1" noChangeArrowheads="1"/>
          </p:cNvSpPr>
          <p:nvPr>
            <p:ph type="body" idx="4294967295"/>
          </p:nvPr>
        </p:nvSpPr>
        <p:spPr>
          <a:xfrm>
            <a:off x="3203575" y="333375"/>
            <a:ext cx="5494338" cy="5862638"/>
          </a:xfrm>
        </p:spPr>
        <p:txBody>
          <a:bodyPr>
            <a:spAutoFit/>
          </a:bodyPr>
          <a:lstStyle/>
          <a:p>
            <a:pPr eaLnBrk="1" hangingPunct="1">
              <a:lnSpc>
                <a:spcPct val="80000"/>
              </a:lnSpc>
              <a:spcBef>
                <a:spcPts val="450"/>
              </a:spcBef>
              <a:buFont typeface="Wingdings" charset="0"/>
              <a:buNone/>
              <a:tabLst>
                <a:tab pos="339725"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defRPr/>
            </a:pPr>
            <a:r>
              <a:rPr lang="en-GB" sz="1800" b="1" smtClean="0">
                <a:latin typeface="Comic Sans MS" charset="0"/>
              </a:rPr>
              <a:t>	</a:t>
            </a:r>
            <a:r>
              <a:rPr lang="en-GB" sz="1800" b="1" u="sng" smtClean="0">
                <a:solidFill>
                  <a:srgbClr val="33CC33"/>
                </a:solidFill>
                <a:latin typeface="Comic Sans MS" charset="0"/>
              </a:rPr>
              <a:t>COMBUSTIBLES NUCLEARES (URANIO)</a:t>
            </a:r>
          </a:p>
          <a:p>
            <a:pPr eaLnBrk="1" hangingPunct="1">
              <a:lnSpc>
                <a:spcPct val="80000"/>
              </a:lnSpc>
              <a:spcBef>
                <a:spcPts val="450"/>
              </a:spcBef>
              <a:buFont typeface="Wingdings" charset="0"/>
              <a:buNone/>
              <a:tabLst>
                <a:tab pos="339725"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defRPr/>
            </a:pPr>
            <a:endParaRPr lang="en-GB" sz="1000" smtClean="0">
              <a:latin typeface="Comic Sans MS" charset="0"/>
            </a:endParaRPr>
          </a:p>
          <a:p>
            <a:pPr eaLnBrk="1" hangingPunct="1">
              <a:lnSpc>
                <a:spcPct val="80000"/>
              </a:lnSpc>
              <a:spcBef>
                <a:spcPts val="450"/>
              </a:spcBef>
              <a:buFont typeface="Wingdings" charset="0"/>
              <a:buNone/>
              <a:tabLst>
                <a:tab pos="339725"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defRPr/>
            </a:pPr>
            <a:r>
              <a:rPr lang="en-GB" sz="1800" smtClean="0">
                <a:latin typeface="Comic Sans MS" charset="0"/>
              </a:rPr>
              <a:t>	   Los elementos radiactivos son isótopos que pierden de modo espontáneo parte de su masa (neutrones), transformándola en energía. Son reacciones de </a:t>
            </a:r>
            <a:r>
              <a:rPr lang="en-GB" sz="1800" b="1" i="1" smtClean="0">
                <a:latin typeface="Comic Sans MS" charset="0"/>
              </a:rPr>
              <a:t>fisión nuclear</a:t>
            </a:r>
            <a:r>
              <a:rPr lang="en-GB" sz="1800" smtClean="0">
                <a:latin typeface="Comic Sans MS" charset="0"/>
              </a:rPr>
              <a:t>, ya que se producen una partición (fisión) de algunos componentes de núcleos atómicos isotópicos. Éxisten en la naturaleza muchos elementos con composición isotópica (H, O, C 14, K 40, Ce, Ra, Pl..) cada uno se caracteriza por perder (desintegración) parte de su masa a una determinada velocidad o en un cierto tiempo, liberando distintas cantidades de energía.</a:t>
            </a:r>
          </a:p>
          <a:p>
            <a:pPr eaLnBrk="1" hangingPunct="1">
              <a:lnSpc>
                <a:spcPct val="80000"/>
              </a:lnSpc>
              <a:spcBef>
                <a:spcPts val="450"/>
              </a:spcBef>
              <a:buFont typeface="Wingdings" charset="0"/>
              <a:buNone/>
              <a:tabLst>
                <a:tab pos="339725"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defRPr/>
            </a:pPr>
            <a:r>
              <a:rPr lang="en-GB" sz="1800" smtClean="0">
                <a:latin typeface="Comic Sans MS" charset="0"/>
              </a:rPr>
              <a:t>	   El combustible nuclear más usado y conocido es el </a:t>
            </a:r>
            <a:r>
              <a:rPr lang="en-GB" sz="1800" b="1" i="1" smtClean="0">
                <a:latin typeface="Comic Sans MS" charset="0"/>
              </a:rPr>
              <a:t>uranio 238</a:t>
            </a:r>
            <a:r>
              <a:rPr lang="en-GB" sz="1800" smtClean="0">
                <a:latin typeface="Comic Sans MS" charset="0"/>
              </a:rPr>
              <a:t> que se encuentra en minerales relativamente frecuentes, como la uraninita y pechblenda, óxidos de uranio, y concentrados en yacimientos tanto de tipo ígneo como sedimentario. Una vez depurado y concentrado, se emplea en los reactores de las </a:t>
            </a:r>
            <a:r>
              <a:rPr lang="en-GB" sz="1800" b="1" i="1" smtClean="0">
                <a:latin typeface="Comic Sans MS" charset="0"/>
              </a:rPr>
              <a:t>centrales nucleares</a:t>
            </a:r>
            <a:r>
              <a:rPr lang="en-GB" sz="1800" smtClean="0">
                <a:latin typeface="Comic Sans MS" charset="0"/>
              </a:rPr>
              <a:t> para generar calor y posteriormente electricidad. (el 30 % aprox. de la electricidad que se produce en España, se </a:t>
            </a:r>
            <a:r>
              <a:rPr lang="ja-JP" altLang="en-GB" sz="1800" smtClean="0">
                <a:latin typeface="Arial"/>
              </a:rPr>
              <a:t>“</a:t>
            </a:r>
            <a:r>
              <a:rPr lang="en-GB" sz="1800" smtClean="0">
                <a:latin typeface="Comic Sans MS" charset="0"/>
              </a:rPr>
              <a:t>fabrica</a:t>
            </a:r>
            <a:r>
              <a:rPr lang="ja-JP" altLang="en-GB" sz="1800" smtClean="0">
                <a:latin typeface="Arial"/>
              </a:rPr>
              <a:t>”</a:t>
            </a:r>
            <a:r>
              <a:rPr lang="en-GB" sz="1800" smtClean="0">
                <a:latin typeface="Comic Sans MS" charset="0"/>
              </a:rPr>
              <a:t> en estas centrales a partir de la fisión del uranio).</a:t>
            </a:r>
          </a:p>
        </p:txBody>
      </p:sp>
      <p:pic>
        <p:nvPicPr>
          <p:cNvPr id="78852" name="Picture 4" descr="as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65400"/>
            <a:ext cx="2860675"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3" name="Picture 6" descr="uraninita"/>
          <p:cNvPicPr>
            <a:picLocks noChangeAspect="1" noChangeArrowheads="1"/>
          </p:cNvPicPr>
          <p:nvPr/>
        </p:nvPicPr>
        <p:blipFill>
          <a:blip r:embed="rId4">
            <a:extLst>
              <a:ext uri="{28A0092B-C50C-407E-A947-70E740481C1C}">
                <a14:useLocalDpi xmlns:a14="http://schemas.microsoft.com/office/drawing/2010/main" val="0"/>
              </a:ext>
            </a:extLst>
          </a:blip>
          <a:srcRect t="7680" b="14738"/>
          <a:stretch>
            <a:fillRect/>
          </a:stretch>
        </p:blipFill>
        <p:spPr bwMode="auto">
          <a:xfrm>
            <a:off x="0" y="0"/>
            <a:ext cx="3203575"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Text Box 7"/>
          <p:cNvSpPr txBox="1">
            <a:spLocks noChangeArrowheads="1"/>
          </p:cNvSpPr>
          <p:nvPr/>
        </p:nvSpPr>
        <p:spPr bwMode="auto">
          <a:xfrm>
            <a:off x="0" y="1844675"/>
            <a:ext cx="3203575" cy="731838"/>
          </a:xfrm>
          <a:prstGeom prst="rect">
            <a:avLst/>
          </a:prstGeom>
          <a:noFill/>
          <a:ln w="9360">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5pPr>
            <a:lvl6pPr defTabSz="449263" fontAlgn="base">
              <a:spcBef>
                <a:spcPct val="0"/>
              </a:spcBef>
              <a:spcAft>
                <a:spcPct val="0"/>
              </a:spcAft>
              <a:buClr>
                <a:srgbClr val="FFFFFF"/>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6pPr>
            <a:lvl7pPr defTabSz="449263" fontAlgn="base">
              <a:spcBef>
                <a:spcPct val="0"/>
              </a:spcBef>
              <a:spcAft>
                <a:spcPct val="0"/>
              </a:spcAft>
              <a:buClr>
                <a:srgbClr val="FFFFFF"/>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7pPr>
            <a:lvl8pPr defTabSz="449263" fontAlgn="base">
              <a:spcBef>
                <a:spcPct val="0"/>
              </a:spcBef>
              <a:spcAft>
                <a:spcPct val="0"/>
              </a:spcAft>
              <a:buClr>
                <a:srgbClr val="FFFFFF"/>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8pPr>
            <a:lvl9pPr defTabSz="449263" fontAlgn="base">
              <a:spcBef>
                <a:spcPct val="0"/>
              </a:spcBef>
              <a:spcAft>
                <a:spcPct val="0"/>
              </a:spcAft>
              <a:buClr>
                <a:srgbClr val="FFFFFF"/>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9pPr>
          </a:lstStyle>
          <a:p>
            <a:pPr algn="ctr">
              <a:lnSpc>
                <a:spcPct val="100000"/>
              </a:lnSpc>
              <a:spcBef>
                <a:spcPts val="1125"/>
              </a:spcBef>
              <a:buFont typeface="Comic Sans MS" charset="0"/>
              <a:buNone/>
              <a:defRPr/>
            </a:pPr>
            <a:r>
              <a:rPr lang="en-GB" sz="1400" smtClean="0">
                <a:latin typeface="Comic Sans MS" charset="0"/>
              </a:rPr>
              <a:t>Mineral Uraninita  </a:t>
            </a:r>
          </a:p>
          <a:p>
            <a:pPr algn="ctr">
              <a:lnSpc>
                <a:spcPct val="100000"/>
              </a:lnSpc>
              <a:spcBef>
                <a:spcPts val="1125"/>
              </a:spcBef>
              <a:buFont typeface="Comic Sans MS" charset="0"/>
              <a:buNone/>
              <a:defRPr/>
            </a:pPr>
            <a:r>
              <a:rPr lang="en-GB" sz="1400" smtClean="0">
                <a:latin typeface="Comic Sans MS" charset="0"/>
              </a:rPr>
              <a:t>Central nuclear de Ascó (Tarragona)</a:t>
            </a:r>
            <a:r>
              <a:rPr lang="en-GB" smtClean="0">
                <a:latin typeface="Verdana" charset="0"/>
              </a:rPr>
              <a:t> </a:t>
            </a:r>
          </a:p>
        </p:txBody>
      </p:sp>
    </p:spTree>
    <p:extLst>
      <p:ext uri="{BB962C8B-B14F-4D97-AF65-F5344CB8AC3E}">
        <p14:creationId xmlns:p14="http://schemas.microsoft.com/office/powerpoint/2010/main" val="783960894"/>
      </p:ext>
    </p:extLst>
  </p:cSld>
  <p:clrMapOvr>
    <a:masterClrMapping/>
  </p:clrMapOvr>
  <p:transition xmlns:p14="http://schemas.microsoft.com/office/powerpoint/2010/main" spd="med">
    <p:pull dir="d"/>
  </p:transitio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4"/>
          <p:cNvSpPr>
            <a:spLocks noGrp="1"/>
          </p:cNvSpPr>
          <p:nvPr>
            <p:ph type="ftr" sz="quarter" idx="11"/>
          </p:nvPr>
        </p:nvSpPr>
        <p:spPr/>
        <p:txBody>
          <a:bodyPr/>
          <a:lstStyle/>
          <a:p>
            <a:pPr>
              <a:defRPr/>
            </a:pPr>
            <a:r>
              <a:rPr lang="en-GB"/>
              <a:t>jmelero              presentaciones CTM II</a:t>
            </a:r>
          </a:p>
        </p:txBody>
      </p:sp>
      <p:sp>
        <p:nvSpPr>
          <p:cNvPr id="5" name="Marcador de número de diapositiva 5"/>
          <p:cNvSpPr>
            <a:spLocks noGrp="1"/>
          </p:cNvSpPr>
          <p:nvPr>
            <p:ph type="sldNum" sz="quarter" idx="12"/>
          </p:nvPr>
        </p:nvSpPr>
        <p:spPr/>
        <p:txBody>
          <a:bodyPr/>
          <a:lstStyle/>
          <a:p>
            <a:pPr>
              <a:defRPr/>
            </a:pPr>
            <a:fld id="{A2B5E4E5-B445-644A-9E65-E3A8C90062D3}" type="slidenum">
              <a:rPr lang="en-GB"/>
              <a:pPr>
                <a:defRPr/>
              </a:pPr>
              <a:t>2</a:t>
            </a:fld>
            <a:endParaRPr lang="en-GB"/>
          </a:p>
        </p:txBody>
      </p:sp>
      <p:sp>
        <p:nvSpPr>
          <p:cNvPr id="26625" name="Rectangle 1"/>
          <p:cNvSpPr>
            <a:spLocks noGrp="1" noChangeArrowheads="1"/>
          </p:cNvSpPr>
          <p:nvPr>
            <p:ph type="body" idx="4294967295"/>
          </p:nvPr>
        </p:nvSpPr>
        <p:spPr>
          <a:xfrm>
            <a:off x="135369" y="96549"/>
            <a:ext cx="8893175" cy="2822575"/>
          </a:xfrm>
        </p:spPr>
        <p:txBody>
          <a:bodyPr wrap="square">
            <a:spAutoFit/>
          </a:bodyPr>
          <a:lstStyle/>
          <a:p>
            <a:pPr algn="ctr" eaLnBrk="1" hangingPunct="1">
              <a:lnSpc>
                <a:spcPct val="100000"/>
              </a:lnSpc>
              <a:spcBef>
                <a:spcPts val="500"/>
              </a:spcBef>
              <a:buFont typeface="Wingdings"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2000" b="1" u="sng" dirty="0" smtClean="0">
                <a:solidFill>
                  <a:srgbClr val="33CC33"/>
                </a:solidFill>
                <a:latin typeface="Comic Sans MS" charset="0"/>
              </a:rPr>
              <a:t>FACTORES DE RIESGO SÍSMICO</a:t>
            </a:r>
          </a:p>
          <a:p>
            <a:pPr eaLnBrk="1" hangingPunct="1">
              <a:lnSpc>
                <a:spcPct val="100000"/>
              </a:lnSpc>
              <a:spcBef>
                <a:spcPts val="450"/>
              </a:spcBef>
              <a:buFont typeface="Wingdings"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1800" dirty="0" smtClean="0">
                <a:latin typeface="Comic Sans MS" charset="0"/>
              </a:rPr>
              <a:t>   - </a:t>
            </a:r>
            <a:r>
              <a:rPr lang="en-GB" sz="1800" b="1" u="sng" dirty="0" err="1" smtClean="0">
                <a:solidFill>
                  <a:srgbClr val="00CC00"/>
                </a:solidFill>
                <a:latin typeface="Comic Sans MS" charset="0"/>
              </a:rPr>
              <a:t>Peligrosidad</a:t>
            </a:r>
            <a:r>
              <a:rPr lang="en-GB" sz="1800" b="1" dirty="0" smtClean="0">
                <a:latin typeface="Comic Sans MS" charset="0"/>
              </a:rPr>
              <a:t>:</a:t>
            </a:r>
            <a:r>
              <a:rPr lang="en-GB" sz="1800" dirty="0" smtClean="0">
                <a:latin typeface="Comic Sans MS" charset="0"/>
              </a:rPr>
              <a:t>	</a:t>
            </a:r>
            <a:r>
              <a:rPr lang="en-GB" sz="1800" dirty="0" err="1" smtClean="0">
                <a:latin typeface="Comic Sans MS" charset="0"/>
              </a:rPr>
              <a:t>probabilidad</a:t>
            </a:r>
            <a:r>
              <a:rPr lang="en-GB" sz="1800" dirty="0" smtClean="0">
                <a:latin typeface="Comic Sans MS" charset="0"/>
              </a:rPr>
              <a:t> de </a:t>
            </a:r>
            <a:r>
              <a:rPr lang="en-GB" sz="1800" dirty="0" err="1" smtClean="0">
                <a:latin typeface="Comic Sans MS" charset="0"/>
              </a:rPr>
              <a:t>ocurrencia</a:t>
            </a:r>
            <a:endParaRPr lang="en-GB" sz="1800" dirty="0" smtClean="0">
              <a:latin typeface="Comic Sans MS" charset="0"/>
            </a:endParaRPr>
          </a:p>
          <a:p>
            <a:pPr eaLnBrk="1" hangingPunct="1">
              <a:lnSpc>
                <a:spcPct val="100000"/>
              </a:lnSpc>
              <a:spcBef>
                <a:spcPts val="450"/>
              </a:spcBef>
              <a:buFont typeface="Wingdings"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1800" dirty="0" smtClean="0">
                <a:latin typeface="Comic Sans MS" charset="0"/>
              </a:rPr>
              <a:t>   - </a:t>
            </a:r>
            <a:r>
              <a:rPr lang="en-GB" sz="1800" b="1" u="sng" dirty="0" err="1" smtClean="0">
                <a:solidFill>
                  <a:srgbClr val="00CC00"/>
                </a:solidFill>
                <a:latin typeface="Comic Sans MS" charset="0"/>
              </a:rPr>
              <a:t>Magnitud</a:t>
            </a:r>
            <a:r>
              <a:rPr lang="en-GB" sz="1800" b="1" u="sng" dirty="0" smtClean="0">
                <a:solidFill>
                  <a:srgbClr val="00CC00"/>
                </a:solidFill>
                <a:latin typeface="Comic Sans MS" charset="0"/>
              </a:rPr>
              <a:t> del </a:t>
            </a:r>
            <a:r>
              <a:rPr lang="en-GB" sz="1800" b="1" u="sng" dirty="0" err="1" smtClean="0">
                <a:solidFill>
                  <a:srgbClr val="00CC00"/>
                </a:solidFill>
                <a:latin typeface="Comic Sans MS" charset="0"/>
              </a:rPr>
              <a:t>riesgo</a:t>
            </a:r>
            <a:r>
              <a:rPr lang="en-GB" sz="1800" dirty="0" smtClean="0">
                <a:latin typeface="Comic Sans MS" charset="0"/>
              </a:rPr>
              <a:t> o </a:t>
            </a:r>
            <a:r>
              <a:rPr lang="en-GB" sz="1800" dirty="0" err="1" smtClean="0">
                <a:latin typeface="Comic Sans MS" charset="0"/>
              </a:rPr>
              <a:t>Grado</a:t>
            </a:r>
            <a:r>
              <a:rPr lang="en-GB" sz="1800" dirty="0" smtClean="0">
                <a:latin typeface="Comic Sans MS" charset="0"/>
              </a:rPr>
              <a:t> de </a:t>
            </a:r>
            <a:r>
              <a:rPr lang="en-GB" sz="1800" dirty="0" err="1" smtClean="0">
                <a:latin typeface="Comic Sans MS" charset="0"/>
              </a:rPr>
              <a:t>peligrosidad</a:t>
            </a:r>
            <a:r>
              <a:rPr lang="en-GB" sz="1800" dirty="0" smtClean="0">
                <a:latin typeface="Comic Sans MS" charset="0"/>
              </a:rPr>
              <a:t>. Se </a:t>
            </a:r>
            <a:r>
              <a:rPr lang="en-GB" sz="1800" dirty="0" err="1" smtClean="0">
                <a:latin typeface="Comic Sans MS" charset="0"/>
              </a:rPr>
              <a:t>mide</a:t>
            </a:r>
            <a:r>
              <a:rPr lang="en-GB" sz="1800" dirty="0" smtClean="0">
                <a:latin typeface="Comic Sans MS" charset="0"/>
              </a:rPr>
              <a:t> </a:t>
            </a:r>
            <a:r>
              <a:rPr lang="en-GB" sz="1800" dirty="0" err="1" smtClean="0">
                <a:latin typeface="Comic Sans MS" charset="0"/>
              </a:rPr>
              <a:t>mediante</a:t>
            </a:r>
            <a:r>
              <a:rPr lang="en-GB" sz="1800" dirty="0" smtClean="0">
                <a:latin typeface="Comic Sans MS" charset="0"/>
              </a:rPr>
              <a:t>:</a:t>
            </a:r>
          </a:p>
          <a:p>
            <a:pPr lvl="1" eaLnBrk="1" hangingPunct="1">
              <a:lnSpc>
                <a:spcPct val="100000"/>
              </a:lnSpc>
              <a:spcBef>
                <a:spcPts val="450"/>
              </a:spcBef>
              <a:buFont typeface="Comic Sans MS"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1800" dirty="0" smtClean="0">
                <a:latin typeface="Comic Sans MS" charset="0"/>
              </a:rPr>
              <a:t>ESCALAS DE </a:t>
            </a:r>
            <a:r>
              <a:rPr lang="en-GB" sz="1800" b="1" dirty="0" smtClean="0">
                <a:solidFill>
                  <a:srgbClr val="00CC00"/>
                </a:solidFill>
                <a:latin typeface="Comic Sans MS" charset="0"/>
              </a:rPr>
              <a:t>INTENSIDAD</a:t>
            </a:r>
            <a:r>
              <a:rPr lang="en-GB" sz="1800" dirty="0" smtClean="0">
                <a:latin typeface="Comic Sans MS" charset="0"/>
              </a:rPr>
              <a:t> (</a:t>
            </a:r>
            <a:r>
              <a:rPr lang="en-GB" sz="1800" dirty="0" err="1" smtClean="0">
                <a:latin typeface="Comic Sans MS" charset="0"/>
              </a:rPr>
              <a:t>Mercalli</a:t>
            </a:r>
            <a:r>
              <a:rPr lang="en-GB" sz="1800" dirty="0" smtClean="0">
                <a:latin typeface="Comic Sans MS" charset="0"/>
              </a:rPr>
              <a:t>, MSK), en </a:t>
            </a:r>
            <a:r>
              <a:rPr lang="en-GB" sz="1800" dirty="0" err="1" smtClean="0">
                <a:latin typeface="Comic Sans MS" charset="0"/>
              </a:rPr>
              <a:t>doce</a:t>
            </a:r>
            <a:r>
              <a:rPr lang="en-GB" sz="1800" dirty="0" smtClean="0">
                <a:latin typeface="Comic Sans MS" charset="0"/>
              </a:rPr>
              <a:t> </a:t>
            </a:r>
            <a:r>
              <a:rPr lang="en-GB" sz="1800" dirty="0" err="1" smtClean="0">
                <a:latin typeface="Comic Sans MS" charset="0"/>
              </a:rPr>
              <a:t>niveles</a:t>
            </a:r>
            <a:r>
              <a:rPr lang="en-GB" sz="1800" dirty="0" smtClean="0">
                <a:latin typeface="Comic Sans MS" charset="0"/>
              </a:rPr>
              <a:t> </a:t>
            </a:r>
            <a:r>
              <a:rPr lang="en-GB" sz="1800" dirty="0" err="1" smtClean="0">
                <a:latin typeface="Comic Sans MS" charset="0"/>
              </a:rPr>
              <a:t>medibles</a:t>
            </a:r>
            <a:r>
              <a:rPr lang="en-GB" sz="1800" dirty="0" smtClean="0">
                <a:latin typeface="Comic Sans MS" charset="0"/>
              </a:rPr>
              <a:t> </a:t>
            </a:r>
            <a:r>
              <a:rPr lang="en-GB" sz="1800" dirty="0" err="1" smtClean="0">
                <a:latin typeface="Comic Sans MS" charset="0"/>
              </a:rPr>
              <a:t>por</a:t>
            </a:r>
            <a:r>
              <a:rPr lang="en-GB" sz="1800" dirty="0" smtClean="0">
                <a:latin typeface="Comic Sans MS" charset="0"/>
              </a:rPr>
              <a:t> los </a:t>
            </a:r>
            <a:r>
              <a:rPr lang="en-GB" sz="1800" dirty="0" err="1" smtClean="0">
                <a:latin typeface="Comic Sans MS" charset="0"/>
              </a:rPr>
              <a:t>efectos</a:t>
            </a:r>
            <a:r>
              <a:rPr lang="en-GB" sz="1800" dirty="0" smtClean="0">
                <a:latin typeface="Comic Sans MS" charset="0"/>
              </a:rPr>
              <a:t> </a:t>
            </a:r>
            <a:r>
              <a:rPr lang="en-GB" sz="1800" dirty="0" err="1" smtClean="0">
                <a:latin typeface="Comic Sans MS" charset="0"/>
              </a:rPr>
              <a:t>provocados</a:t>
            </a:r>
            <a:r>
              <a:rPr lang="en-GB" sz="1800" dirty="0" smtClean="0">
                <a:latin typeface="Comic Sans MS" charset="0"/>
              </a:rPr>
              <a:t> en la </a:t>
            </a:r>
            <a:r>
              <a:rPr lang="en-GB" sz="1800" dirty="0" err="1" smtClean="0">
                <a:latin typeface="Comic Sans MS" charset="0"/>
              </a:rPr>
              <a:t>sensibilidad</a:t>
            </a:r>
            <a:r>
              <a:rPr lang="en-GB" sz="1800" dirty="0" smtClean="0">
                <a:latin typeface="Comic Sans MS" charset="0"/>
              </a:rPr>
              <a:t> y en la </a:t>
            </a:r>
            <a:r>
              <a:rPr lang="en-GB" sz="1800" dirty="0" err="1" smtClean="0">
                <a:latin typeface="Comic Sans MS" charset="0"/>
              </a:rPr>
              <a:t>observación</a:t>
            </a:r>
            <a:r>
              <a:rPr lang="en-GB" sz="1800" dirty="0" smtClean="0">
                <a:latin typeface="Comic Sans MS" charset="0"/>
              </a:rPr>
              <a:t> </a:t>
            </a:r>
            <a:r>
              <a:rPr lang="en-GB" sz="1800" dirty="0" err="1" smtClean="0">
                <a:latin typeface="Comic Sans MS" charset="0"/>
              </a:rPr>
              <a:t>humana</a:t>
            </a:r>
            <a:r>
              <a:rPr lang="en-GB" sz="1800" dirty="0" smtClean="0">
                <a:latin typeface="Comic Sans MS" charset="0"/>
              </a:rPr>
              <a:t> </a:t>
            </a:r>
            <a:r>
              <a:rPr lang="en-GB" sz="1800" dirty="0" err="1" smtClean="0">
                <a:latin typeface="Comic Sans MS" charset="0"/>
              </a:rPr>
              <a:t>directa</a:t>
            </a:r>
            <a:r>
              <a:rPr lang="en-GB" sz="1800" dirty="0" smtClean="0">
                <a:latin typeface="Comic Sans MS" charset="0"/>
              </a:rPr>
              <a:t>. Los </a:t>
            </a:r>
            <a:r>
              <a:rPr lang="en-GB" sz="1800" dirty="0" err="1" smtClean="0">
                <a:latin typeface="Comic Sans MS" charset="0"/>
              </a:rPr>
              <a:t>puntos</a:t>
            </a:r>
            <a:r>
              <a:rPr lang="en-GB" sz="1800" dirty="0" smtClean="0">
                <a:latin typeface="Comic Sans MS" charset="0"/>
              </a:rPr>
              <a:t> </a:t>
            </a:r>
            <a:r>
              <a:rPr lang="en-GB" sz="1800" dirty="0" err="1" smtClean="0">
                <a:latin typeface="Comic Sans MS" charset="0"/>
              </a:rPr>
              <a:t>que</a:t>
            </a:r>
            <a:r>
              <a:rPr lang="en-GB" sz="1800" dirty="0" smtClean="0">
                <a:latin typeface="Comic Sans MS" charset="0"/>
              </a:rPr>
              <a:t> </a:t>
            </a:r>
            <a:r>
              <a:rPr lang="en-GB" sz="1800" dirty="0" err="1" smtClean="0">
                <a:latin typeface="Comic Sans MS" charset="0"/>
              </a:rPr>
              <a:t>registran</a:t>
            </a:r>
            <a:r>
              <a:rPr lang="en-GB" sz="1800" dirty="0" smtClean="0">
                <a:latin typeface="Comic Sans MS" charset="0"/>
              </a:rPr>
              <a:t> </a:t>
            </a:r>
            <a:r>
              <a:rPr lang="en-GB" sz="1800" dirty="0" err="1" smtClean="0">
                <a:latin typeface="Comic Sans MS" charset="0"/>
              </a:rPr>
              <a:t>igual</a:t>
            </a:r>
            <a:r>
              <a:rPr lang="en-GB" sz="1800" dirty="0" smtClean="0">
                <a:latin typeface="Comic Sans MS" charset="0"/>
              </a:rPr>
              <a:t> </a:t>
            </a:r>
            <a:r>
              <a:rPr lang="en-GB" sz="1800" dirty="0" err="1" smtClean="0">
                <a:latin typeface="Comic Sans MS" charset="0"/>
              </a:rPr>
              <a:t>intensidad</a:t>
            </a:r>
            <a:r>
              <a:rPr lang="en-GB" sz="1800" dirty="0" smtClean="0">
                <a:latin typeface="Comic Sans MS" charset="0"/>
              </a:rPr>
              <a:t>, </a:t>
            </a:r>
            <a:r>
              <a:rPr lang="en-GB" sz="1800" dirty="0" err="1" smtClean="0">
                <a:latin typeface="Comic Sans MS" charset="0"/>
              </a:rPr>
              <a:t>marcan</a:t>
            </a:r>
            <a:r>
              <a:rPr lang="en-GB" sz="1800" dirty="0" smtClean="0">
                <a:latin typeface="Comic Sans MS" charset="0"/>
              </a:rPr>
              <a:t> </a:t>
            </a:r>
            <a:r>
              <a:rPr lang="en-GB" sz="1800" dirty="0" err="1" smtClean="0">
                <a:latin typeface="Comic Sans MS" charset="0"/>
              </a:rPr>
              <a:t>isosistas</a:t>
            </a:r>
            <a:r>
              <a:rPr lang="en-GB" sz="1800" dirty="0" smtClean="0">
                <a:latin typeface="Comic Sans MS" charset="0"/>
              </a:rPr>
              <a:t>: </a:t>
            </a:r>
            <a:r>
              <a:rPr lang="en-GB" sz="1800" dirty="0" err="1" smtClean="0">
                <a:latin typeface="Comic Sans MS" charset="0"/>
              </a:rPr>
              <a:t>líneas</a:t>
            </a:r>
            <a:r>
              <a:rPr lang="en-GB" sz="1800" dirty="0" smtClean="0">
                <a:latin typeface="Comic Sans MS" charset="0"/>
              </a:rPr>
              <a:t> </a:t>
            </a:r>
            <a:r>
              <a:rPr lang="en-GB" sz="1800" dirty="0" err="1" smtClean="0">
                <a:latin typeface="Comic Sans MS" charset="0"/>
              </a:rPr>
              <a:t>concéntricas</a:t>
            </a:r>
            <a:r>
              <a:rPr lang="en-GB" sz="1800" dirty="0" smtClean="0">
                <a:latin typeface="Comic Sans MS" charset="0"/>
              </a:rPr>
              <a:t> al </a:t>
            </a:r>
            <a:r>
              <a:rPr lang="en-GB" sz="1800" dirty="0" err="1" smtClean="0">
                <a:latin typeface="Comic Sans MS" charset="0"/>
              </a:rPr>
              <a:t>epicentro</a:t>
            </a:r>
            <a:r>
              <a:rPr lang="en-GB" sz="1800" dirty="0" smtClean="0">
                <a:latin typeface="Comic Sans MS" charset="0"/>
              </a:rPr>
              <a:t>.</a:t>
            </a:r>
          </a:p>
          <a:p>
            <a:pPr lvl="1" eaLnBrk="1" hangingPunct="1">
              <a:lnSpc>
                <a:spcPct val="100000"/>
              </a:lnSpc>
              <a:spcBef>
                <a:spcPts val="450"/>
              </a:spcBef>
              <a:buFont typeface="Comic Sans MS"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1800" dirty="0" smtClean="0">
                <a:latin typeface="Comic Sans MS" charset="0"/>
              </a:rPr>
              <a:t>ESCALAS DE </a:t>
            </a:r>
            <a:r>
              <a:rPr lang="en-GB" sz="1800" b="1" dirty="0" smtClean="0">
                <a:solidFill>
                  <a:srgbClr val="00CC00"/>
                </a:solidFill>
                <a:latin typeface="Comic Sans MS" charset="0"/>
              </a:rPr>
              <a:t>MAGNITUD</a:t>
            </a:r>
            <a:r>
              <a:rPr lang="en-GB" sz="1800" dirty="0" smtClean="0">
                <a:latin typeface="Comic Sans MS" charset="0"/>
              </a:rPr>
              <a:t> (Richter): </a:t>
            </a:r>
            <a:r>
              <a:rPr lang="en-GB" sz="1800" dirty="0" err="1" smtClean="0">
                <a:latin typeface="Comic Sans MS" charset="0"/>
              </a:rPr>
              <a:t>escala</a:t>
            </a:r>
            <a:r>
              <a:rPr lang="en-GB" sz="1800" dirty="0" smtClean="0">
                <a:latin typeface="Comic Sans MS" charset="0"/>
              </a:rPr>
              <a:t> </a:t>
            </a:r>
            <a:r>
              <a:rPr lang="en-GB" sz="1800" dirty="0" err="1" smtClean="0">
                <a:latin typeface="Comic Sans MS" charset="0"/>
              </a:rPr>
              <a:t>logarítmica</a:t>
            </a:r>
            <a:r>
              <a:rPr lang="en-GB" sz="1800" dirty="0" smtClean="0">
                <a:latin typeface="Comic Sans MS" charset="0"/>
              </a:rPr>
              <a:t> </a:t>
            </a:r>
            <a:r>
              <a:rPr lang="en-GB" sz="1800" dirty="0" err="1" smtClean="0">
                <a:latin typeface="Comic Sans MS" charset="0"/>
              </a:rPr>
              <a:t>que</a:t>
            </a:r>
            <a:r>
              <a:rPr lang="en-GB" sz="1800" dirty="0" smtClean="0">
                <a:latin typeface="Comic Sans MS" charset="0"/>
              </a:rPr>
              <a:t> </a:t>
            </a:r>
            <a:r>
              <a:rPr lang="en-GB" sz="1800" dirty="0" err="1" smtClean="0">
                <a:latin typeface="Comic Sans MS" charset="0"/>
              </a:rPr>
              <a:t>mide</a:t>
            </a:r>
            <a:r>
              <a:rPr lang="en-GB" sz="1800" dirty="0" smtClean="0">
                <a:latin typeface="Comic Sans MS" charset="0"/>
              </a:rPr>
              <a:t> la </a:t>
            </a:r>
            <a:r>
              <a:rPr lang="en-GB" sz="1800" dirty="0" err="1" smtClean="0">
                <a:latin typeface="Comic Sans MS" charset="0"/>
              </a:rPr>
              <a:t>energía</a:t>
            </a:r>
            <a:r>
              <a:rPr lang="en-GB" sz="1800" dirty="0" smtClean="0">
                <a:latin typeface="Comic Sans MS" charset="0"/>
              </a:rPr>
              <a:t> </a:t>
            </a:r>
            <a:r>
              <a:rPr lang="en-GB" sz="1800" dirty="0" err="1" smtClean="0">
                <a:latin typeface="Comic Sans MS" charset="0"/>
              </a:rPr>
              <a:t>liberada</a:t>
            </a:r>
            <a:r>
              <a:rPr lang="en-GB" sz="1800" dirty="0" smtClean="0">
                <a:latin typeface="Comic Sans MS" charset="0"/>
              </a:rPr>
              <a:t> </a:t>
            </a:r>
            <a:r>
              <a:rPr lang="en-GB" sz="1800" dirty="0" err="1" smtClean="0">
                <a:latin typeface="Comic Sans MS" charset="0"/>
              </a:rPr>
              <a:t>desde</a:t>
            </a:r>
            <a:r>
              <a:rPr lang="en-GB" sz="1800" dirty="0" smtClean="0">
                <a:latin typeface="Comic Sans MS" charset="0"/>
              </a:rPr>
              <a:t> el </a:t>
            </a:r>
            <a:r>
              <a:rPr lang="en-GB" sz="1800" dirty="0" err="1" smtClean="0">
                <a:latin typeface="Comic Sans MS" charset="0"/>
              </a:rPr>
              <a:t>hipocentro</a:t>
            </a:r>
            <a:r>
              <a:rPr lang="en-GB" sz="1800" dirty="0" smtClean="0">
                <a:latin typeface="Comic Sans MS" charset="0"/>
              </a:rPr>
              <a:t>. Se </a:t>
            </a:r>
            <a:r>
              <a:rPr lang="en-GB" sz="1800" dirty="0" err="1" smtClean="0">
                <a:latin typeface="Comic Sans MS" charset="0"/>
              </a:rPr>
              <a:t>registra</a:t>
            </a:r>
            <a:r>
              <a:rPr lang="en-GB" sz="1800" dirty="0" smtClean="0">
                <a:latin typeface="Comic Sans MS" charset="0"/>
              </a:rPr>
              <a:t> en los </a:t>
            </a:r>
            <a:r>
              <a:rPr lang="en-GB" sz="1800" dirty="0" err="1" smtClean="0">
                <a:latin typeface="Comic Sans MS" charset="0"/>
              </a:rPr>
              <a:t>sismógrafos</a:t>
            </a:r>
            <a:r>
              <a:rPr lang="en-GB" sz="1800" dirty="0" smtClean="0">
                <a:latin typeface="Comic Sans MS" charset="0"/>
              </a:rPr>
              <a:t>.</a:t>
            </a:r>
            <a:endParaRPr lang="en-GB" sz="1600" dirty="0" smtClean="0">
              <a:latin typeface="Comic Sans MS" charset="0"/>
            </a:endParaRPr>
          </a:p>
        </p:txBody>
      </p:sp>
      <p:pic>
        <p:nvPicPr>
          <p:cNvPr id="46084" name="Picture 3" descr="escal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2856380"/>
            <a:ext cx="7289078" cy="4028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414292"/>
      </p:ext>
    </p:extLst>
  </p:cSld>
  <p:clrMapOvr>
    <a:masterClrMapping/>
  </p:clrMapOvr>
  <p:transition xmlns:p14="http://schemas.microsoft.com/office/powerpoint/2010/main" spd="med">
    <p:pull dir="d"/>
  </p:transitio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pie de página 4"/>
          <p:cNvSpPr>
            <a:spLocks noGrp="1"/>
          </p:cNvSpPr>
          <p:nvPr>
            <p:ph type="ftr" sz="quarter" idx="11"/>
          </p:nvPr>
        </p:nvSpPr>
        <p:spPr/>
        <p:txBody>
          <a:bodyPr/>
          <a:lstStyle/>
          <a:p>
            <a:pPr>
              <a:defRPr/>
            </a:pPr>
            <a:r>
              <a:rPr lang="en-GB"/>
              <a:t>jmelero              presentaciones CTM II</a:t>
            </a:r>
          </a:p>
        </p:txBody>
      </p:sp>
      <p:sp>
        <p:nvSpPr>
          <p:cNvPr id="8" name="Marcador de número de diapositiva 5"/>
          <p:cNvSpPr>
            <a:spLocks noGrp="1"/>
          </p:cNvSpPr>
          <p:nvPr>
            <p:ph type="sldNum" sz="quarter" idx="12"/>
          </p:nvPr>
        </p:nvSpPr>
        <p:spPr/>
        <p:txBody>
          <a:bodyPr/>
          <a:lstStyle/>
          <a:p>
            <a:pPr>
              <a:defRPr/>
            </a:pPr>
            <a:fld id="{786C4178-1887-6F4E-BAC6-CB2E3D78D77C}" type="slidenum">
              <a:rPr lang="en-GB"/>
              <a:pPr>
                <a:defRPr/>
              </a:pPr>
              <a:t>20</a:t>
            </a:fld>
            <a:endParaRPr lang="en-GB"/>
          </a:p>
        </p:txBody>
      </p:sp>
      <p:sp>
        <p:nvSpPr>
          <p:cNvPr id="44033" name="Rectangle 1"/>
          <p:cNvSpPr>
            <a:spLocks noGrp="1" noChangeArrowheads="1"/>
          </p:cNvSpPr>
          <p:nvPr>
            <p:ph type="body" idx="4294967295"/>
          </p:nvPr>
        </p:nvSpPr>
        <p:spPr>
          <a:xfrm>
            <a:off x="250824" y="260350"/>
            <a:ext cx="8893175" cy="1710468"/>
          </a:xfrm>
        </p:spPr>
        <p:txBody>
          <a:bodyPr wrap="square">
            <a:spAutoFit/>
          </a:bodyPr>
          <a:lstStyle/>
          <a:p>
            <a:pPr eaLnBrk="1" hangingPunct="1">
              <a:lnSpc>
                <a:spcPct val="80000"/>
              </a:lnSpc>
              <a:spcBef>
                <a:spcPts val="450"/>
              </a:spcBef>
              <a:buFont typeface="Wingdings" charset="0"/>
              <a:buNone/>
              <a:tabLst>
                <a:tab pos="339725"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defRPr/>
            </a:pPr>
            <a:r>
              <a:rPr lang="en-GB" sz="1800" dirty="0" smtClean="0">
                <a:latin typeface="Comic Sans MS" charset="0"/>
              </a:rPr>
              <a:t>	   Los </a:t>
            </a:r>
            <a:r>
              <a:rPr lang="en-GB" sz="1800" b="1" dirty="0" err="1" smtClean="0">
                <a:solidFill>
                  <a:srgbClr val="33CC33"/>
                </a:solidFill>
                <a:latin typeface="Comic Sans MS" charset="0"/>
              </a:rPr>
              <a:t>residuos</a:t>
            </a:r>
            <a:r>
              <a:rPr lang="en-GB" sz="1800" b="1" dirty="0" smtClean="0">
                <a:solidFill>
                  <a:srgbClr val="33CC33"/>
                </a:solidFill>
                <a:latin typeface="Comic Sans MS" charset="0"/>
              </a:rPr>
              <a:t> </a:t>
            </a:r>
            <a:r>
              <a:rPr lang="en-GB" sz="1800" b="1" dirty="0" err="1" smtClean="0">
                <a:solidFill>
                  <a:srgbClr val="33CC33"/>
                </a:solidFill>
                <a:latin typeface="Comic Sans MS" charset="0"/>
              </a:rPr>
              <a:t>nucleares</a:t>
            </a:r>
            <a:r>
              <a:rPr lang="en-GB" sz="1800" dirty="0" smtClean="0">
                <a:solidFill>
                  <a:srgbClr val="33CC33"/>
                </a:solidFill>
                <a:latin typeface="Comic Sans MS" charset="0"/>
              </a:rPr>
              <a:t> </a:t>
            </a:r>
            <a:r>
              <a:rPr lang="en-GB" sz="1800" b="1" dirty="0" smtClean="0">
                <a:solidFill>
                  <a:srgbClr val="33CC33"/>
                </a:solidFill>
                <a:latin typeface="Comic Sans MS" charset="0"/>
              </a:rPr>
              <a:t>o </a:t>
            </a:r>
            <a:r>
              <a:rPr lang="en-GB" sz="1800" b="1" dirty="0" err="1" smtClean="0">
                <a:solidFill>
                  <a:srgbClr val="33CC33"/>
                </a:solidFill>
                <a:latin typeface="Comic Sans MS" charset="0"/>
              </a:rPr>
              <a:t>radiactivos</a:t>
            </a:r>
            <a:r>
              <a:rPr lang="en-GB" sz="1800" dirty="0" smtClean="0">
                <a:latin typeface="Comic Sans MS" charset="0"/>
              </a:rPr>
              <a:t> son material de </a:t>
            </a:r>
            <a:r>
              <a:rPr lang="en-GB" sz="1800" dirty="0" err="1" smtClean="0">
                <a:latin typeface="Comic Sans MS" charset="0"/>
              </a:rPr>
              <a:t>desecho</a:t>
            </a:r>
            <a:r>
              <a:rPr lang="en-GB" sz="1800" dirty="0" smtClean="0">
                <a:latin typeface="Comic Sans MS" charset="0"/>
              </a:rPr>
              <a:t> </a:t>
            </a:r>
            <a:r>
              <a:rPr lang="en-GB" sz="1800" dirty="0" err="1" smtClean="0">
                <a:latin typeface="Comic Sans MS" charset="0"/>
              </a:rPr>
              <a:t>generado</a:t>
            </a:r>
            <a:r>
              <a:rPr lang="en-GB" sz="1800" dirty="0" smtClean="0">
                <a:latin typeface="Comic Sans MS" charset="0"/>
              </a:rPr>
              <a:t> en el </a:t>
            </a:r>
            <a:r>
              <a:rPr lang="en-GB" sz="1800" dirty="0" err="1" smtClean="0">
                <a:latin typeface="Comic Sans MS" charset="0"/>
              </a:rPr>
              <a:t>ciclo</a:t>
            </a:r>
            <a:r>
              <a:rPr lang="en-GB" sz="1800" dirty="0" smtClean="0">
                <a:latin typeface="Comic Sans MS" charset="0"/>
              </a:rPr>
              <a:t> nuclear. En </a:t>
            </a:r>
            <a:r>
              <a:rPr lang="en-GB" sz="1800" dirty="0" err="1" smtClean="0">
                <a:latin typeface="Comic Sans MS" charset="0"/>
              </a:rPr>
              <a:t>España</a:t>
            </a:r>
            <a:r>
              <a:rPr lang="en-GB" sz="1800" dirty="0" smtClean="0">
                <a:latin typeface="Comic Sans MS" charset="0"/>
              </a:rPr>
              <a:t> </a:t>
            </a:r>
            <a:r>
              <a:rPr lang="en-GB" sz="1800" dirty="0" err="1" smtClean="0">
                <a:latin typeface="Comic Sans MS" charset="0"/>
              </a:rPr>
              <a:t>esta</a:t>
            </a:r>
            <a:r>
              <a:rPr lang="en-GB" sz="1800" dirty="0" smtClean="0">
                <a:latin typeface="Comic Sans MS" charset="0"/>
              </a:rPr>
              <a:t> </a:t>
            </a:r>
            <a:r>
              <a:rPr lang="en-GB" sz="1800" dirty="0" err="1" smtClean="0">
                <a:latin typeface="Comic Sans MS" charset="0"/>
              </a:rPr>
              <a:t>basura</a:t>
            </a:r>
            <a:r>
              <a:rPr lang="en-GB" sz="1800" dirty="0" smtClean="0">
                <a:latin typeface="Comic Sans MS" charset="0"/>
              </a:rPr>
              <a:t>  </a:t>
            </a:r>
            <a:r>
              <a:rPr lang="en-GB" sz="1800" dirty="0" err="1" smtClean="0">
                <a:latin typeface="Comic Sans MS" charset="0"/>
              </a:rPr>
              <a:t>contaminada</a:t>
            </a:r>
            <a:r>
              <a:rPr lang="en-GB" sz="1800" dirty="0" smtClean="0">
                <a:latin typeface="Comic Sans MS" charset="0"/>
              </a:rPr>
              <a:t> con </a:t>
            </a:r>
            <a:r>
              <a:rPr lang="en-GB" sz="1800" dirty="0" err="1" smtClean="0">
                <a:latin typeface="Comic Sans MS" charset="0"/>
              </a:rPr>
              <a:t>elementos</a:t>
            </a:r>
            <a:r>
              <a:rPr lang="en-GB" sz="1800" dirty="0" smtClean="0">
                <a:latin typeface="Comic Sans MS" charset="0"/>
              </a:rPr>
              <a:t> </a:t>
            </a:r>
            <a:r>
              <a:rPr lang="en-GB" sz="1800" dirty="0" err="1" smtClean="0">
                <a:latin typeface="Comic Sans MS" charset="0"/>
              </a:rPr>
              <a:t>radiactivos</a:t>
            </a:r>
            <a:r>
              <a:rPr lang="en-GB" sz="1800" dirty="0" smtClean="0">
                <a:latin typeface="Comic Sans MS" charset="0"/>
              </a:rPr>
              <a:t>, </a:t>
            </a:r>
            <a:r>
              <a:rPr lang="en-GB" sz="1800" dirty="0" err="1" smtClean="0">
                <a:latin typeface="Comic Sans MS" charset="0"/>
              </a:rPr>
              <a:t>proviene</a:t>
            </a:r>
            <a:r>
              <a:rPr lang="en-GB" sz="1800" dirty="0" smtClean="0">
                <a:latin typeface="Comic Sans MS" charset="0"/>
              </a:rPr>
              <a:t> de 9 </a:t>
            </a:r>
            <a:r>
              <a:rPr lang="en-GB" sz="1800" dirty="0" err="1" smtClean="0">
                <a:latin typeface="Comic Sans MS" charset="0"/>
              </a:rPr>
              <a:t>centrales</a:t>
            </a:r>
            <a:r>
              <a:rPr lang="en-GB" sz="1800" dirty="0" smtClean="0">
                <a:latin typeface="Comic Sans MS" charset="0"/>
              </a:rPr>
              <a:t> </a:t>
            </a:r>
            <a:r>
              <a:rPr lang="en-GB" sz="1800" dirty="0" err="1" smtClean="0">
                <a:latin typeface="Comic Sans MS" charset="0"/>
              </a:rPr>
              <a:t>nucleares</a:t>
            </a:r>
            <a:r>
              <a:rPr lang="en-GB" sz="1800" dirty="0" smtClean="0">
                <a:latin typeface="Comic Sans MS" charset="0"/>
              </a:rPr>
              <a:t> </a:t>
            </a:r>
            <a:r>
              <a:rPr lang="en-GB" sz="1800" dirty="0" err="1" smtClean="0">
                <a:latin typeface="Comic Sans MS" charset="0"/>
              </a:rPr>
              <a:t>que</a:t>
            </a:r>
            <a:r>
              <a:rPr lang="en-GB" sz="1800" dirty="0" smtClean="0">
                <a:latin typeface="Comic Sans MS" charset="0"/>
              </a:rPr>
              <a:t> </a:t>
            </a:r>
            <a:r>
              <a:rPr lang="en-GB" sz="1800" dirty="0" err="1" smtClean="0">
                <a:latin typeface="Comic Sans MS" charset="0"/>
              </a:rPr>
              <a:t>producen</a:t>
            </a:r>
            <a:r>
              <a:rPr lang="en-GB" sz="1800" dirty="0" smtClean="0">
                <a:latin typeface="Comic Sans MS" charset="0"/>
              </a:rPr>
              <a:t> el 33% de la </a:t>
            </a:r>
            <a:r>
              <a:rPr lang="en-GB" sz="1800" dirty="0" err="1" smtClean="0">
                <a:latin typeface="Comic Sans MS" charset="0"/>
              </a:rPr>
              <a:t>electricidad</a:t>
            </a:r>
            <a:r>
              <a:rPr lang="en-GB" sz="1800" dirty="0" smtClean="0">
                <a:latin typeface="Comic Sans MS" charset="0"/>
              </a:rPr>
              <a:t> del </a:t>
            </a:r>
            <a:r>
              <a:rPr lang="en-GB" sz="1800" dirty="0" err="1" smtClean="0">
                <a:latin typeface="Comic Sans MS" charset="0"/>
              </a:rPr>
              <a:t>país</a:t>
            </a:r>
            <a:r>
              <a:rPr lang="en-GB" sz="1800" dirty="0" smtClean="0">
                <a:latin typeface="Comic Sans MS" charset="0"/>
              </a:rPr>
              <a:t> y de </a:t>
            </a:r>
            <a:r>
              <a:rPr lang="en-GB" sz="1800" dirty="0" err="1" smtClean="0">
                <a:latin typeface="Comic Sans MS" charset="0"/>
              </a:rPr>
              <a:t>unos</a:t>
            </a:r>
            <a:r>
              <a:rPr lang="en-GB" sz="1800" dirty="0" smtClean="0">
                <a:latin typeface="Comic Sans MS" charset="0"/>
              </a:rPr>
              <a:t> 600 </a:t>
            </a:r>
            <a:r>
              <a:rPr lang="en-GB" sz="1800" dirty="0" err="1" smtClean="0">
                <a:latin typeface="Comic Sans MS" charset="0"/>
              </a:rPr>
              <a:t>hospitales</a:t>
            </a:r>
            <a:r>
              <a:rPr lang="en-GB" sz="1800" dirty="0" smtClean="0">
                <a:latin typeface="Comic Sans MS" charset="0"/>
              </a:rPr>
              <a:t> y </a:t>
            </a:r>
            <a:r>
              <a:rPr lang="en-GB" sz="1800" dirty="0" err="1" smtClean="0">
                <a:latin typeface="Comic Sans MS" charset="0"/>
              </a:rPr>
              <a:t>centros</a:t>
            </a:r>
            <a:r>
              <a:rPr lang="en-GB" sz="1800" dirty="0" smtClean="0">
                <a:latin typeface="Comic Sans MS" charset="0"/>
              </a:rPr>
              <a:t> de </a:t>
            </a:r>
            <a:r>
              <a:rPr lang="en-GB" sz="1800" dirty="0" err="1" smtClean="0">
                <a:latin typeface="Comic Sans MS" charset="0"/>
              </a:rPr>
              <a:t>investigación</a:t>
            </a:r>
            <a:r>
              <a:rPr lang="en-GB" sz="1800" dirty="0" smtClean="0">
                <a:latin typeface="Comic Sans MS" charset="0"/>
              </a:rPr>
              <a:t>. </a:t>
            </a:r>
          </a:p>
          <a:p>
            <a:pPr eaLnBrk="1" hangingPunct="1">
              <a:lnSpc>
                <a:spcPct val="80000"/>
              </a:lnSpc>
              <a:spcBef>
                <a:spcPts val="450"/>
              </a:spcBef>
              <a:buFont typeface="Wingdings" charset="0"/>
              <a:buNone/>
              <a:tabLst>
                <a:tab pos="339725"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defRPr/>
            </a:pPr>
            <a:r>
              <a:rPr lang="en-GB" sz="1800" dirty="0" smtClean="0">
                <a:latin typeface="Comic Sans MS" charset="0"/>
              </a:rPr>
              <a:t>	</a:t>
            </a:r>
            <a:r>
              <a:rPr lang="en-GB" sz="1800" dirty="0" err="1" smtClean="0">
                <a:latin typeface="Comic Sans MS" charset="0"/>
              </a:rPr>
              <a:t>Algo</a:t>
            </a:r>
            <a:r>
              <a:rPr lang="en-GB" sz="1800" dirty="0" smtClean="0">
                <a:latin typeface="Comic Sans MS" charset="0"/>
              </a:rPr>
              <a:t> </a:t>
            </a:r>
            <a:r>
              <a:rPr lang="en-GB" sz="1800" dirty="0" err="1" smtClean="0">
                <a:latin typeface="Comic Sans MS" charset="0"/>
              </a:rPr>
              <a:t>más</a:t>
            </a:r>
            <a:r>
              <a:rPr lang="en-GB" sz="1800" dirty="0" smtClean="0">
                <a:latin typeface="Comic Sans MS" charset="0"/>
              </a:rPr>
              <a:t> de 2.000 t </a:t>
            </a:r>
            <a:r>
              <a:rPr lang="en-GB" sz="1800" dirty="0" err="1" smtClean="0">
                <a:latin typeface="Comic Sans MS" charset="0"/>
              </a:rPr>
              <a:t>anuales</a:t>
            </a:r>
            <a:r>
              <a:rPr lang="en-GB" sz="1800" dirty="0" smtClean="0">
                <a:latin typeface="Comic Sans MS" charset="0"/>
              </a:rPr>
              <a:t> de </a:t>
            </a:r>
            <a:r>
              <a:rPr lang="en-GB" sz="1800" dirty="0" err="1" smtClean="0">
                <a:latin typeface="Comic Sans MS" charset="0"/>
              </a:rPr>
              <a:t>residuos</a:t>
            </a:r>
            <a:r>
              <a:rPr lang="en-GB" sz="1800" dirty="0" smtClean="0">
                <a:latin typeface="Comic Sans MS" charset="0"/>
              </a:rPr>
              <a:t>. Su </a:t>
            </a:r>
            <a:r>
              <a:rPr lang="en-GB" sz="1800" dirty="0" err="1" smtClean="0">
                <a:latin typeface="Comic Sans MS" charset="0"/>
              </a:rPr>
              <a:t>almacenaje</a:t>
            </a:r>
            <a:r>
              <a:rPr lang="en-GB" sz="1800" dirty="0" smtClean="0">
                <a:latin typeface="Comic Sans MS" charset="0"/>
              </a:rPr>
              <a:t> </a:t>
            </a:r>
            <a:r>
              <a:rPr lang="en-GB" sz="1800" dirty="0" err="1" smtClean="0">
                <a:latin typeface="Comic Sans MS" charset="0"/>
              </a:rPr>
              <a:t>provoca</a:t>
            </a:r>
            <a:r>
              <a:rPr lang="en-GB" sz="1800" dirty="0" smtClean="0">
                <a:latin typeface="Comic Sans MS" charset="0"/>
              </a:rPr>
              <a:t> </a:t>
            </a:r>
            <a:r>
              <a:rPr lang="en-GB" sz="1800" dirty="0" err="1" smtClean="0">
                <a:latin typeface="Comic Sans MS" charset="0"/>
              </a:rPr>
              <a:t>enfrentamientos</a:t>
            </a:r>
            <a:r>
              <a:rPr lang="en-GB" sz="1800" dirty="0" smtClean="0">
                <a:latin typeface="Comic Sans MS" charset="0"/>
              </a:rPr>
              <a:t> entre los </a:t>
            </a:r>
            <a:r>
              <a:rPr lang="en-GB" sz="1800" dirty="0" err="1" smtClean="0">
                <a:latin typeface="Comic Sans MS" charset="0"/>
              </a:rPr>
              <a:t>partidarios</a:t>
            </a:r>
            <a:r>
              <a:rPr lang="en-GB" sz="1800" dirty="0" smtClean="0">
                <a:latin typeface="Comic Sans MS" charset="0"/>
              </a:rPr>
              <a:t> y </a:t>
            </a:r>
            <a:r>
              <a:rPr lang="en-GB" sz="1800" dirty="0" err="1" smtClean="0">
                <a:latin typeface="Comic Sans MS" charset="0"/>
              </a:rPr>
              <a:t>contrarios</a:t>
            </a:r>
            <a:r>
              <a:rPr lang="en-GB" sz="1800" dirty="0" smtClean="0">
                <a:latin typeface="Comic Sans MS" charset="0"/>
              </a:rPr>
              <a:t> al </a:t>
            </a:r>
            <a:r>
              <a:rPr lang="en-GB" sz="1800" dirty="0" err="1" smtClean="0">
                <a:latin typeface="Comic Sans MS" charset="0"/>
              </a:rPr>
              <a:t>uso</a:t>
            </a:r>
            <a:r>
              <a:rPr lang="en-GB" sz="1800" dirty="0" smtClean="0">
                <a:latin typeface="Comic Sans MS" charset="0"/>
              </a:rPr>
              <a:t> de </a:t>
            </a:r>
            <a:r>
              <a:rPr lang="en-GB" sz="1800" dirty="0" err="1" smtClean="0">
                <a:latin typeface="Comic Sans MS" charset="0"/>
              </a:rPr>
              <a:t>esta</a:t>
            </a:r>
            <a:r>
              <a:rPr lang="en-GB" sz="1800" dirty="0" smtClean="0">
                <a:latin typeface="Comic Sans MS" charset="0"/>
              </a:rPr>
              <a:t> </a:t>
            </a:r>
            <a:r>
              <a:rPr lang="en-GB" sz="1800" dirty="0" err="1" smtClean="0">
                <a:latin typeface="Comic Sans MS" charset="0"/>
              </a:rPr>
              <a:t>energía</a:t>
            </a:r>
            <a:r>
              <a:rPr lang="en-GB" sz="1800" dirty="0" smtClean="0">
                <a:latin typeface="Comic Sans MS" charset="0"/>
              </a:rPr>
              <a:t>, </a:t>
            </a:r>
            <a:r>
              <a:rPr lang="en-GB" sz="1800" dirty="0" err="1" smtClean="0">
                <a:latin typeface="Comic Sans MS" charset="0"/>
              </a:rPr>
              <a:t>por</a:t>
            </a:r>
            <a:r>
              <a:rPr lang="en-GB" sz="1800" dirty="0" smtClean="0">
                <a:latin typeface="Comic Sans MS" charset="0"/>
              </a:rPr>
              <a:t> el </a:t>
            </a:r>
            <a:r>
              <a:rPr lang="en-GB" sz="1800" dirty="0" err="1" smtClean="0">
                <a:latin typeface="Comic Sans MS" charset="0"/>
              </a:rPr>
              <a:t>peligro</a:t>
            </a:r>
            <a:r>
              <a:rPr lang="en-GB" sz="1800" dirty="0" smtClean="0">
                <a:latin typeface="Comic Sans MS" charset="0"/>
              </a:rPr>
              <a:t> </a:t>
            </a:r>
            <a:r>
              <a:rPr lang="en-GB" sz="1800" dirty="0" err="1" smtClean="0">
                <a:latin typeface="Comic Sans MS" charset="0"/>
              </a:rPr>
              <a:t>que</a:t>
            </a:r>
            <a:r>
              <a:rPr lang="en-GB" sz="1800" dirty="0" smtClean="0">
                <a:latin typeface="Comic Sans MS" charset="0"/>
              </a:rPr>
              <a:t> </a:t>
            </a:r>
            <a:r>
              <a:rPr lang="en-GB" sz="1800" dirty="0" err="1" smtClean="0">
                <a:latin typeface="Comic Sans MS" charset="0"/>
              </a:rPr>
              <a:t>puede</a:t>
            </a:r>
            <a:r>
              <a:rPr lang="en-GB" sz="1800" dirty="0" smtClean="0">
                <a:latin typeface="Comic Sans MS" charset="0"/>
              </a:rPr>
              <a:t> </a:t>
            </a:r>
            <a:r>
              <a:rPr lang="en-GB" sz="1800" dirty="0" err="1" smtClean="0">
                <a:latin typeface="Comic Sans MS" charset="0"/>
              </a:rPr>
              <a:t>representar</a:t>
            </a:r>
            <a:r>
              <a:rPr lang="en-GB" sz="1800" dirty="0" smtClean="0">
                <a:latin typeface="Comic Sans MS" charset="0"/>
              </a:rPr>
              <a:t> </a:t>
            </a:r>
            <a:r>
              <a:rPr lang="en-GB" sz="1800" dirty="0" err="1" smtClean="0">
                <a:latin typeface="Comic Sans MS" charset="0"/>
              </a:rPr>
              <a:t>una</a:t>
            </a:r>
            <a:r>
              <a:rPr lang="en-GB" sz="1800" dirty="0" smtClean="0">
                <a:latin typeface="Comic Sans MS" charset="0"/>
              </a:rPr>
              <a:t> </a:t>
            </a:r>
            <a:r>
              <a:rPr lang="en-GB" sz="1800" dirty="0" err="1" smtClean="0">
                <a:latin typeface="Comic Sans MS" charset="0"/>
              </a:rPr>
              <a:t>fuga</a:t>
            </a:r>
            <a:r>
              <a:rPr lang="en-GB" sz="1800" dirty="0" smtClean="0">
                <a:latin typeface="Comic Sans MS" charset="0"/>
              </a:rPr>
              <a:t> </a:t>
            </a:r>
            <a:r>
              <a:rPr lang="en-GB" sz="1800" dirty="0" err="1" smtClean="0">
                <a:latin typeface="Comic Sans MS" charset="0"/>
              </a:rPr>
              <a:t>radiactiva</a:t>
            </a:r>
            <a:r>
              <a:rPr lang="en-GB" sz="1800" dirty="0" smtClean="0">
                <a:latin typeface="Comic Sans MS" charset="0"/>
              </a:rPr>
              <a:t>. </a:t>
            </a:r>
          </a:p>
        </p:txBody>
      </p:sp>
      <p:pic>
        <p:nvPicPr>
          <p:cNvPr id="80900" name="Picture 4" descr="cabril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60575"/>
            <a:ext cx="351790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5"/>
          <p:cNvSpPr>
            <a:spLocks noChangeArrowheads="1"/>
          </p:cNvSpPr>
          <p:nvPr/>
        </p:nvSpPr>
        <p:spPr bwMode="auto">
          <a:xfrm>
            <a:off x="3564082" y="2014393"/>
            <a:ext cx="5579918" cy="341632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GB" dirty="0">
                <a:solidFill>
                  <a:srgbClr val="000000"/>
                </a:solidFill>
                <a:effectLst>
                  <a:outerShdw blurRad="38100" dist="38100" dir="2700000" algn="tl">
                    <a:srgbClr val="000000"/>
                  </a:outerShdw>
                </a:effectLst>
                <a:latin typeface="Comic Sans MS" charset="0"/>
                <a:cs typeface="Lucida Sans Unicode" charset="0"/>
              </a:rPr>
              <a:t>El mayor </a:t>
            </a:r>
            <a:r>
              <a:rPr lang="en-GB" dirty="0" err="1">
                <a:solidFill>
                  <a:srgbClr val="000000"/>
                </a:solidFill>
                <a:effectLst>
                  <a:outerShdw blurRad="38100" dist="38100" dir="2700000" algn="tl">
                    <a:srgbClr val="000000"/>
                  </a:outerShdw>
                </a:effectLst>
                <a:latin typeface="Comic Sans MS" charset="0"/>
                <a:cs typeface="Lucida Sans Unicode" charset="0"/>
              </a:rPr>
              <a:t>volumen</a:t>
            </a:r>
            <a:r>
              <a:rPr lang="en-GB" dirty="0">
                <a:solidFill>
                  <a:srgbClr val="000000"/>
                </a:solidFill>
                <a:effectLst>
                  <a:outerShdw blurRad="38100" dist="38100" dir="2700000" algn="tl">
                    <a:srgbClr val="000000"/>
                  </a:outerShdw>
                </a:effectLst>
                <a:latin typeface="Comic Sans MS" charset="0"/>
                <a:cs typeface="Lucida Sans Unicode" charset="0"/>
              </a:rPr>
              <a:t> de </a:t>
            </a:r>
            <a:r>
              <a:rPr lang="en-GB" dirty="0" err="1">
                <a:solidFill>
                  <a:srgbClr val="000000"/>
                </a:solidFill>
                <a:effectLst>
                  <a:outerShdw blurRad="38100" dist="38100" dir="2700000" algn="tl">
                    <a:srgbClr val="000000"/>
                  </a:outerShdw>
                </a:effectLst>
                <a:latin typeface="Comic Sans MS" charset="0"/>
                <a:cs typeface="Lucida Sans Unicode" charset="0"/>
              </a:rPr>
              <a:t>residuos</a:t>
            </a:r>
            <a:r>
              <a:rPr lang="en-GB" dirty="0">
                <a:solidFill>
                  <a:srgbClr val="000000"/>
                </a:solidFill>
                <a:effectLst>
                  <a:outerShdw blurRad="38100" dist="38100" dir="2700000" algn="tl">
                    <a:srgbClr val="000000"/>
                  </a:outerShdw>
                </a:effectLst>
                <a:latin typeface="Comic Sans MS" charset="0"/>
                <a:cs typeface="Lucida Sans Unicode" charset="0"/>
              </a:rPr>
              <a:t> </a:t>
            </a:r>
            <a:r>
              <a:rPr lang="en-GB" dirty="0" err="1">
                <a:solidFill>
                  <a:srgbClr val="000000"/>
                </a:solidFill>
                <a:effectLst>
                  <a:outerShdw blurRad="38100" dist="38100" dir="2700000" algn="tl">
                    <a:srgbClr val="000000"/>
                  </a:outerShdw>
                </a:effectLst>
                <a:latin typeface="Comic Sans MS" charset="0"/>
                <a:cs typeface="Lucida Sans Unicode" charset="0"/>
              </a:rPr>
              <a:t>radiactivos</a:t>
            </a:r>
            <a:r>
              <a:rPr lang="en-GB" dirty="0">
                <a:solidFill>
                  <a:srgbClr val="000000"/>
                </a:solidFill>
                <a:effectLst>
                  <a:outerShdw blurRad="38100" dist="38100" dir="2700000" algn="tl">
                    <a:srgbClr val="000000"/>
                  </a:outerShdw>
                </a:effectLst>
                <a:latin typeface="Comic Sans MS" charset="0"/>
                <a:cs typeface="Lucida Sans Unicode" charset="0"/>
              </a:rPr>
              <a:t> se produce en </a:t>
            </a:r>
            <a:r>
              <a:rPr lang="en-GB" dirty="0" err="1">
                <a:solidFill>
                  <a:srgbClr val="000000"/>
                </a:solidFill>
                <a:effectLst>
                  <a:outerShdw blurRad="38100" dist="38100" dir="2700000" algn="tl">
                    <a:srgbClr val="000000"/>
                  </a:outerShdw>
                </a:effectLst>
                <a:latin typeface="Comic Sans MS" charset="0"/>
                <a:cs typeface="Lucida Sans Unicode" charset="0"/>
              </a:rPr>
              <a:t>las</a:t>
            </a:r>
            <a:r>
              <a:rPr lang="en-GB" dirty="0">
                <a:solidFill>
                  <a:srgbClr val="000000"/>
                </a:solidFill>
                <a:effectLst>
                  <a:outerShdw blurRad="38100" dist="38100" dir="2700000" algn="tl">
                    <a:srgbClr val="000000"/>
                  </a:outerShdw>
                </a:effectLst>
                <a:latin typeface="Comic Sans MS" charset="0"/>
                <a:cs typeface="Lucida Sans Unicode" charset="0"/>
              </a:rPr>
              <a:t> </a:t>
            </a:r>
            <a:r>
              <a:rPr lang="en-GB" dirty="0" err="1">
                <a:solidFill>
                  <a:srgbClr val="000000"/>
                </a:solidFill>
                <a:effectLst>
                  <a:outerShdw blurRad="38100" dist="38100" dir="2700000" algn="tl">
                    <a:srgbClr val="000000"/>
                  </a:outerShdw>
                </a:effectLst>
                <a:latin typeface="Comic Sans MS" charset="0"/>
                <a:cs typeface="Lucida Sans Unicode" charset="0"/>
              </a:rPr>
              <a:t>etapas</a:t>
            </a:r>
            <a:r>
              <a:rPr lang="en-GB" dirty="0">
                <a:solidFill>
                  <a:srgbClr val="000000"/>
                </a:solidFill>
                <a:effectLst>
                  <a:outerShdw blurRad="38100" dist="38100" dir="2700000" algn="tl">
                    <a:srgbClr val="000000"/>
                  </a:outerShdw>
                </a:effectLst>
                <a:latin typeface="Comic Sans MS" charset="0"/>
                <a:cs typeface="Lucida Sans Unicode" charset="0"/>
              </a:rPr>
              <a:t> </a:t>
            </a:r>
            <a:r>
              <a:rPr lang="en-GB" dirty="0" err="1">
                <a:solidFill>
                  <a:srgbClr val="000000"/>
                </a:solidFill>
                <a:effectLst>
                  <a:outerShdw blurRad="38100" dist="38100" dir="2700000" algn="tl">
                    <a:srgbClr val="000000"/>
                  </a:outerShdw>
                </a:effectLst>
                <a:latin typeface="Comic Sans MS" charset="0"/>
                <a:cs typeface="Lucida Sans Unicode" charset="0"/>
              </a:rPr>
              <a:t>por</a:t>
            </a:r>
            <a:r>
              <a:rPr lang="en-GB" dirty="0">
                <a:solidFill>
                  <a:srgbClr val="000000"/>
                </a:solidFill>
                <a:effectLst>
                  <a:outerShdw blurRad="38100" dist="38100" dir="2700000" algn="tl">
                    <a:srgbClr val="000000"/>
                  </a:outerShdw>
                </a:effectLst>
                <a:latin typeface="Comic Sans MS" charset="0"/>
                <a:cs typeface="Lucida Sans Unicode" charset="0"/>
              </a:rPr>
              <a:t> </a:t>
            </a:r>
            <a:r>
              <a:rPr lang="en-GB" dirty="0" err="1">
                <a:solidFill>
                  <a:srgbClr val="000000"/>
                </a:solidFill>
                <a:effectLst>
                  <a:outerShdw blurRad="38100" dist="38100" dir="2700000" algn="tl">
                    <a:srgbClr val="000000"/>
                  </a:outerShdw>
                </a:effectLst>
                <a:latin typeface="Comic Sans MS" charset="0"/>
                <a:cs typeface="Lucida Sans Unicode" charset="0"/>
              </a:rPr>
              <a:t>las</a:t>
            </a:r>
            <a:r>
              <a:rPr lang="en-GB" dirty="0">
                <a:solidFill>
                  <a:srgbClr val="000000"/>
                </a:solidFill>
                <a:effectLst>
                  <a:outerShdw blurRad="38100" dist="38100" dir="2700000" algn="tl">
                    <a:srgbClr val="000000"/>
                  </a:outerShdw>
                </a:effectLst>
                <a:latin typeface="Comic Sans MS" charset="0"/>
                <a:cs typeface="Lucida Sans Unicode" charset="0"/>
              </a:rPr>
              <a:t> </a:t>
            </a:r>
            <a:r>
              <a:rPr lang="en-GB" dirty="0" err="1">
                <a:solidFill>
                  <a:srgbClr val="000000"/>
                </a:solidFill>
                <a:effectLst>
                  <a:outerShdw blurRad="38100" dist="38100" dir="2700000" algn="tl">
                    <a:srgbClr val="000000"/>
                  </a:outerShdw>
                </a:effectLst>
                <a:latin typeface="Comic Sans MS" charset="0"/>
                <a:cs typeface="Lucida Sans Unicode" charset="0"/>
              </a:rPr>
              <a:t>que</a:t>
            </a:r>
            <a:r>
              <a:rPr lang="en-GB" dirty="0">
                <a:solidFill>
                  <a:srgbClr val="000000"/>
                </a:solidFill>
                <a:effectLst>
                  <a:outerShdw blurRad="38100" dist="38100" dir="2700000" algn="tl">
                    <a:srgbClr val="000000"/>
                  </a:outerShdw>
                </a:effectLst>
                <a:latin typeface="Comic Sans MS" charset="0"/>
                <a:cs typeface="Lucida Sans Unicode" charset="0"/>
              </a:rPr>
              <a:t> </a:t>
            </a:r>
            <a:r>
              <a:rPr lang="en-GB" dirty="0" err="1">
                <a:solidFill>
                  <a:srgbClr val="000000"/>
                </a:solidFill>
                <a:effectLst>
                  <a:outerShdw blurRad="38100" dist="38100" dir="2700000" algn="tl">
                    <a:srgbClr val="000000"/>
                  </a:outerShdw>
                </a:effectLst>
                <a:latin typeface="Comic Sans MS" charset="0"/>
                <a:cs typeface="Lucida Sans Unicode" charset="0"/>
              </a:rPr>
              <a:t>pasa</a:t>
            </a:r>
            <a:r>
              <a:rPr lang="en-GB" dirty="0">
                <a:solidFill>
                  <a:srgbClr val="000000"/>
                </a:solidFill>
                <a:effectLst>
                  <a:outerShdw blurRad="38100" dist="38100" dir="2700000" algn="tl">
                    <a:srgbClr val="000000"/>
                  </a:outerShdw>
                </a:effectLst>
                <a:latin typeface="Comic Sans MS" charset="0"/>
                <a:cs typeface="Lucida Sans Unicode" charset="0"/>
              </a:rPr>
              <a:t> el combustible nuclear </a:t>
            </a:r>
            <a:r>
              <a:rPr lang="en-GB" dirty="0" err="1">
                <a:solidFill>
                  <a:srgbClr val="000000"/>
                </a:solidFill>
                <a:effectLst>
                  <a:outerShdw blurRad="38100" dist="38100" dir="2700000" algn="tl">
                    <a:srgbClr val="000000"/>
                  </a:outerShdw>
                </a:effectLst>
                <a:latin typeface="Comic Sans MS" charset="0"/>
                <a:cs typeface="Lucida Sans Unicode" charset="0"/>
              </a:rPr>
              <a:t>para</a:t>
            </a:r>
            <a:r>
              <a:rPr lang="en-GB" dirty="0">
                <a:solidFill>
                  <a:srgbClr val="000000"/>
                </a:solidFill>
                <a:effectLst>
                  <a:outerShdw blurRad="38100" dist="38100" dir="2700000" algn="tl">
                    <a:srgbClr val="000000"/>
                  </a:outerShdw>
                </a:effectLst>
                <a:latin typeface="Comic Sans MS" charset="0"/>
                <a:cs typeface="Lucida Sans Unicode" charset="0"/>
              </a:rPr>
              <a:t> </a:t>
            </a:r>
            <a:r>
              <a:rPr lang="en-GB" dirty="0" err="1">
                <a:solidFill>
                  <a:srgbClr val="000000"/>
                </a:solidFill>
                <a:effectLst>
                  <a:outerShdw blurRad="38100" dist="38100" dir="2700000" algn="tl">
                    <a:srgbClr val="000000"/>
                  </a:outerShdw>
                </a:effectLst>
                <a:latin typeface="Comic Sans MS" charset="0"/>
                <a:cs typeface="Lucida Sans Unicode" charset="0"/>
              </a:rPr>
              <a:t>generar</a:t>
            </a:r>
            <a:r>
              <a:rPr lang="en-GB" dirty="0">
                <a:solidFill>
                  <a:srgbClr val="000000"/>
                </a:solidFill>
                <a:effectLst>
                  <a:outerShdw blurRad="38100" dist="38100" dir="2700000" algn="tl">
                    <a:srgbClr val="000000"/>
                  </a:outerShdw>
                </a:effectLst>
                <a:latin typeface="Comic Sans MS" charset="0"/>
                <a:cs typeface="Lucida Sans Unicode" charset="0"/>
              </a:rPr>
              <a:t> </a:t>
            </a:r>
            <a:r>
              <a:rPr lang="en-GB" dirty="0" err="1">
                <a:solidFill>
                  <a:srgbClr val="000000"/>
                </a:solidFill>
                <a:effectLst>
                  <a:outerShdw blurRad="38100" dist="38100" dir="2700000" algn="tl">
                    <a:srgbClr val="000000"/>
                  </a:outerShdw>
                </a:effectLst>
                <a:latin typeface="Comic Sans MS" charset="0"/>
                <a:cs typeface="Lucida Sans Unicode" charset="0"/>
              </a:rPr>
              <a:t>energía</a:t>
            </a:r>
            <a:r>
              <a:rPr lang="en-GB" dirty="0">
                <a:solidFill>
                  <a:srgbClr val="000000"/>
                </a:solidFill>
                <a:effectLst>
                  <a:outerShdw blurRad="38100" dist="38100" dir="2700000" algn="tl">
                    <a:srgbClr val="000000"/>
                  </a:outerShdw>
                </a:effectLst>
                <a:latin typeface="Comic Sans MS" charset="0"/>
                <a:cs typeface="Lucida Sans Unicode" charset="0"/>
              </a:rPr>
              <a:t> </a:t>
            </a:r>
            <a:r>
              <a:rPr lang="en-GB" dirty="0" err="1">
                <a:solidFill>
                  <a:srgbClr val="000000"/>
                </a:solidFill>
                <a:effectLst>
                  <a:outerShdw blurRad="38100" dist="38100" dir="2700000" algn="tl">
                    <a:srgbClr val="000000"/>
                  </a:outerShdw>
                </a:effectLst>
                <a:latin typeface="Comic Sans MS" charset="0"/>
                <a:cs typeface="Lucida Sans Unicode" charset="0"/>
              </a:rPr>
              <a:t>eléctrica</a:t>
            </a:r>
            <a:r>
              <a:rPr lang="en-GB" dirty="0">
                <a:solidFill>
                  <a:srgbClr val="000000"/>
                </a:solidFill>
                <a:effectLst>
                  <a:outerShdw blurRad="38100" dist="38100" dir="2700000" algn="tl">
                    <a:srgbClr val="000000"/>
                  </a:outerShdw>
                </a:effectLst>
                <a:latin typeface="Comic Sans MS" charset="0"/>
                <a:cs typeface="Lucida Sans Unicode" charset="0"/>
              </a:rPr>
              <a:t> y en el </a:t>
            </a:r>
            <a:r>
              <a:rPr lang="en-GB" dirty="0" err="1">
                <a:solidFill>
                  <a:srgbClr val="000000"/>
                </a:solidFill>
                <a:effectLst>
                  <a:outerShdw blurRad="38100" dist="38100" dir="2700000" algn="tl">
                    <a:srgbClr val="000000"/>
                  </a:outerShdw>
                </a:effectLst>
                <a:latin typeface="Comic Sans MS" charset="0"/>
                <a:cs typeface="Lucida Sans Unicode" charset="0"/>
              </a:rPr>
              <a:t>desmantelamiento</a:t>
            </a:r>
            <a:r>
              <a:rPr lang="en-GB" dirty="0">
                <a:solidFill>
                  <a:srgbClr val="000000"/>
                </a:solidFill>
                <a:effectLst>
                  <a:outerShdw blurRad="38100" dist="38100" dir="2700000" algn="tl">
                    <a:srgbClr val="000000"/>
                  </a:outerShdw>
                </a:effectLst>
                <a:latin typeface="Comic Sans MS" charset="0"/>
                <a:cs typeface="Lucida Sans Unicode" charset="0"/>
              </a:rPr>
              <a:t> de </a:t>
            </a:r>
            <a:r>
              <a:rPr lang="en-GB" dirty="0" err="1">
                <a:solidFill>
                  <a:srgbClr val="000000"/>
                </a:solidFill>
                <a:effectLst>
                  <a:outerShdw blurRad="38100" dist="38100" dir="2700000" algn="tl">
                    <a:srgbClr val="000000"/>
                  </a:outerShdw>
                </a:effectLst>
                <a:latin typeface="Comic Sans MS" charset="0"/>
                <a:cs typeface="Lucida Sans Unicode" charset="0"/>
              </a:rPr>
              <a:t>las</a:t>
            </a:r>
            <a:r>
              <a:rPr lang="en-GB" dirty="0">
                <a:solidFill>
                  <a:srgbClr val="000000"/>
                </a:solidFill>
                <a:effectLst>
                  <a:outerShdw blurRad="38100" dist="38100" dir="2700000" algn="tl">
                    <a:srgbClr val="000000"/>
                  </a:outerShdw>
                </a:effectLst>
                <a:latin typeface="Comic Sans MS" charset="0"/>
                <a:cs typeface="Lucida Sans Unicode" charset="0"/>
              </a:rPr>
              <a:t> </a:t>
            </a:r>
            <a:r>
              <a:rPr lang="en-GB" dirty="0" err="1">
                <a:solidFill>
                  <a:srgbClr val="000000"/>
                </a:solidFill>
                <a:effectLst>
                  <a:outerShdw blurRad="38100" dist="38100" dir="2700000" algn="tl">
                    <a:srgbClr val="000000"/>
                  </a:outerShdw>
                </a:effectLst>
                <a:latin typeface="Comic Sans MS" charset="0"/>
                <a:cs typeface="Lucida Sans Unicode" charset="0"/>
              </a:rPr>
              <a:t>centrales</a:t>
            </a:r>
            <a:r>
              <a:rPr lang="en-GB" dirty="0">
                <a:solidFill>
                  <a:srgbClr val="000000"/>
                </a:solidFill>
                <a:effectLst>
                  <a:outerShdw blurRad="38100" dist="38100" dir="2700000" algn="tl">
                    <a:srgbClr val="000000"/>
                  </a:outerShdw>
                </a:effectLst>
                <a:latin typeface="Comic Sans MS" charset="0"/>
                <a:cs typeface="Lucida Sans Unicode" charset="0"/>
              </a:rPr>
              <a:t> </a:t>
            </a:r>
            <a:r>
              <a:rPr lang="en-GB" dirty="0" err="1">
                <a:solidFill>
                  <a:srgbClr val="000000"/>
                </a:solidFill>
                <a:effectLst>
                  <a:outerShdw blurRad="38100" dist="38100" dir="2700000" algn="tl">
                    <a:srgbClr val="000000"/>
                  </a:outerShdw>
                </a:effectLst>
                <a:latin typeface="Comic Sans MS" charset="0"/>
                <a:cs typeface="Lucida Sans Unicode" charset="0"/>
              </a:rPr>
              <a:t>nucleares</a:t>
            </a:r>
            <a:r>
              <a:rPr lang="en-GB" dirty="0">
                <a:solidFill>
                  <a:srgbClr val="000000"/>
                </a:solidFill>
                <a:effectLst>
                  <a:outerShdw blurRad="38100" dist="38100" dir="2700000" algn="tl">
                    <a:srgbClr val="000000"/>
                  </a:outerShdw>
                </a:effectLst>
                <a:latin typeface="Comic Sans MS" charset="0"/>
                <a:cs typeface="Lucida Sans Unicode" charset="0"/>
              </a:rPr>
              <a:t>. </a:t>
            </a:r>
            <a:r>
              <a:rPr lang="en-GB" dirty="0" err="1">
                <a:solidFill>
                  <a:srgbClr val="000000"/>
                </a:solidFill>
                <a:effectLst>
                  <a:outerShdw blurRad="38100" dist="38100" dir="2700000" algn="tl">
                    <a:srgbClr val="000000"/>
                  </a:outerShdw>
                </a:effectLst>
                <a:latin typeface="Comic Sans MS" charset="0"/>
                <a:cs typeface="Lucida Sans Unicode" charset="0"/>
              </a:rPr>
              <a:t>Estos</a:t>
            </a:r>
            <a:r>
              <a:rPr lang="en-GB" dirty="0">
                <a:solidFill>
                  <a:srgbClr val="000000"/>
                </a:solidFill>
                <a:effectLst>
                  <a:outerShdw blurRad="38100" dist="38100" dir="2700000" algn="tl">
                    <a:srgbClr val="000000"/>
                  </a:outerShdw>
                </a:effectLst>
                <a:latin typeface="Comic Sans MS" charset="0"/>
                <a:cs typeface="Lucida Sans Unicode" charset="0"/>
              </a:rPr>
              <a:t> </a:t>
            </a:r>
            <a:r>
              <a:rPr lang="en-GB" dirty="0" err="1">
                <a:solidFill>
                  <a:srgbClr val="000000"/>
                </a:solidFill>
                <a:effectLst>
                  <a:outerShdw blurRad="38100" dist="38100" dir="2700000" algn="tl">
                    <a:srgbClr val="000000"/>
                  </a:outerShdw>
                </a:effectLst>
                <a:latin typeface="Comic Sans MS" charset="0"/>
                <a:cs typeface="Lucida Sans Unicode" charset="0"/>
              </a:rPr>
              <a:t>residuos</a:t>
            </a:r>
            <a:r>
              <a:rPr lang="en-GB" dirty="0">
                <a:solidFill>
                  <a:srgbClr val="000000"/>
                </a:solidFill>
                <a:effectLst>
                  <a:outerShdw blurRad="38100" dist="38100" dir="2700000" algn="tl">
                    <a:srgbClr val="000000"/>
                  </a:outerShdw>
                </a:effectLst>
                <a:latin typeface="Comic Sans MS" charset="0"/>
                <a:cs typeface="Lucida Sans Unicode" charset="0"/>
              </a:rPr>
              <a:t> </a:t>
            </a:r>
            <a:r>
              <a:rPr lang="en-GB" dirty="0" err="1">
                <a:solidFill>
                  <a:srgbClr val="000000"/>
                </a:solidFill>
                <a:effectLst>
                  <a:outerShdw blurRad="38100" dist="38100" dir="2700000" algn="tl">
                    <a:srgbClr val="000000"/>
                  </a:outerShdw>
                </a:effectLst>
                <a:latin typeface="Comic Sans MS" charset="0"/>
                <a:cs typeface="Lucida Sans Unicode" charset="0"/>
              </a:rPr>
              <a:t>suponen</a:t>
            </a:r>
            <a:r>
              <a:rPr lang="en-GB" dirty="0">
                <a:solidFill>
                  <a:srgbClr val="000000"/>
                </a:solidFill>
                <a:effectLst>
                  <a:outerShdw blurRad="38100" dist="38100" dir="2700000" algn="tl">
                    <a:srgbClr val="000000"/>
                  </a:outerShdw>
                </a:effectLst>
                <a:latin typeface="Comic Sans MS" charset="0"/>
                <a:cs typeface="Lucida Sans Unicode" charset="0"/>
              </a:rPr>
              <a:t> </a:t>
            </a:r>
            <a:r>
              <a:rPr lang="en-GB" dirty="0" err="1">
                <a:solidFill>
                  <a:srgbClr val="000000"/>
                </a:solidFill>
                <a:effectLst>
                  <a:outerShdw blurRad="38100" dist="38100" dir="2700000" algn="tl">
                    <a:srgbClr val="000000"/>
                  </a:outerShdw>
                </a:effectLst>
                <a:latin typeface="Comic Sans MS" charset="0"/>
                <a:cs typeface="Lucida Sans Unicode" charset="0"/>
              </a:rPr>
              <a:t>alrededor</a:t>
            </a:r>
            <a:r>
              <a:rPr lang="en-GB" dirty="0">
                <a:solidFill>
                  <a:srgbClr val="000000"/>
                </a:solidFill>
                <a:effectLst>
                  <a:outerShdw blurRad="38100" dist="38100" dir="2700000" algn="tl">
                    <a:srgbClr val="000000"/>
                  </a:outerShdw>
                </a:effectLst>
                <a:latin typeface="Comic Sans MS" charset="0"/>
                <a:cs typeface="Lucida Sans Unicode" charset="0"/>
              </a:rPr>
              <a:t> del 95% de la </a:t>
            </a:r>
            <a:r>
              <a:rPr lang="en-GB" dirty="0" err="1">
                <a:solidFill>
                  <a:srgbClr val="000000"/>
                </a:solidFill>
                <a:effectLst>
                  <a:outerShdw blurRad="38100" dist="38100" dir="2700000" algn="tl">
                    <a:srgbClr val="000000"/>
                  </a:outerShdw>
                </a:effectLst>
                <a:latin typeface="Comic Sans MS" charset="0"/>
                <a:cs typeface="Lucida Sans Unicode" charset="0"/>
              </a:rPr>
              <a:t>producción</a:t>
            </a:r>
            <a:r>
              <a:rPr lang="en-GB" dirty="0">
                <a:solidFill>
                  <a:srgbClr val="000000"/>
                </a:solidFill>
                <a:effectLst>
                  <a:outerShdw blurRad="38100" dist="38100" dir="2700000" algn="tl">
                    <a:srgbClr val="000000"/>
                  </a:outerShdw>
                </a:effectLst>
                <a:latin typeface="Comic Sans MS" charset="0"/>
                <a:cs typeface="Lucida Sans Unicode" charset="0"/>
              </a:rPr>
              <a:t> total. </a:t>
            </a:r>
          </a:p>
          <a:p>
            <a:pPr>
              <a:defRPr/>
            </a:pPr>
            <a:r>
              <a:rPr lang="en-GB" dirty="0">
                <a:solidFill>
                  <a:srgbClr val="000000"/>
                </a:solidFill>
                <a:effectLst>
                  <a:outerShdw blurRad="38100" dist="38100" dir="2700000" algn="tl">
                    <a:srgbClr val="000000"/>
                  </a:outerShdw>
                </a:effectLst>
                <a:latin typeface="Comic Sans MS" charset="0"/>
                <a:cs typeface="Lucida Sans Unicode" charset="0"/>
              </a:rPr>
              <a:t>En</a:t>
            </a:r>
            <a:r>
              <a:rPr lang="en-GB" b="1" dirty="0">
                <a:solidFill>
                  <a:srgbClr val="000000"/>
                </a:solidFill>
                <a:effectLst>
                  <a:outerShdw blurRad="38100" dist="38100" dir="2700000" algn="tl">
                    <a:srgbClr val="000000"/>
                  </a:outerShdw>
                </a:effectLst>
                <a:latin typeface="Comic Sans MS" charset="0"/>
                <a:cs typeface="Lucida Sans Unicode" charset="0"/>
              </a:rPr>
              <a:t> </a:t>
            </a:r>
            <a:r>
              <a:rPr lang="en-GB" dirty="0" err="1">
                <a:solidFill>
                  <a:srgbClr val="000000"/>
                </a:solidFill>
                <a:effectLst>
                  <a:outerShdw blurRad="38100" dist="38100" dir="2700000" algn="tl">
                    <a:srgbClr val="000000"/>
                  </a:outerShdw>
                </a:effectLst>
                <a:latin typeface="Comic Sans MS" charset="0"/>
                <a:cs typeface="Lucida Sans Unicode" charset="0"/>
              </a:rPr>
              <a:t>aplicaciones</a:t>
            </a:r>
            <a:r>
              <a:rPr lang="en-GB" dirty="0">
                <a:solidFill>
                  <a:srgbClr val="000000"/>
                </a:solidFill>
                <a:effectLst>
                  <a:outerShdw blurRad="38100" dist="38100" dir="2700000" algn="tl">
                    <a:srgbClr val="000000"/>
                  </a:outerShdw>
                </a:effectLst>
                <a:latin typeface="Comic Sans MS" charset="0"/>
                <a:cs typeface="Lucida Sans Unicode" charset="0"/>
              </a:rPr>
              <a:t> no </a:t>
            </a:r>
            <a:r>
              <a:rPr lang="en-GB" dirty="0" err="1">
                <a:solidFill>
                  <a:srgbClr val="000000"/>
                </a:solidFill>
                <a:effectLst>
                  <a:outerShdw blurRad="38100" dist="38100" dir="2700000" algn="tl">
                    <a:srgbClr val="000000"/>
                  </a:outerShdw>
                </a:effectLst>
                <a:latin typeface="Comic Sans MS" charset="0"/>
                <a:cs typeface="Lucida Sans Unicode" charset="0"/>
              </a:rPr>
              <a:t>energéticas</a:t>
            </a:r>
            <a:r>
              <a:rPr lang="en-GB" dirty="0">
                <a:solidFill>
                  <a:srgbClr val="000000"/>
                </a:solidFill>
                <a:effectLst>
                  <a:outerShdw blurRad="38100" dist="38100" dir="2700000" algn="tl">
                    <a:srgbClr val="000000"/>
                  </a:outerShdw>
                </a:effectLst>
                <a:latin typeface="Comic Sans MS" charset="0"/>
                <a:cs typeface="Lucida Sans Unicode" charset="0"/>
              </a:rPr>
              <a:t>, se </a:t>
            </a:r>
            <a:r>
              <a:rPr lang="en-GB" dirty="0" err="1">
                <a:solidFill>
                  <a:srgbClr val="000000"/>
                </a:solidFill>
                <a:effectLst>
                  <a:outerShdw blurRad="38100" dist="38100" dir="2700000" algn="tl">
                    <a:srgbClr val="000000"/>
                  </a:outerShdw>
                </a:effectLst>
                <a:latin typeface="Comic Sans MS" charset="0"/>
                <a:cs typeface="Lucida Sans Unicode" charset="0"/>
              </a:rPr>
              <a:t>producen</a:t>
            </a:r>
            <a:r>
              <a:rPr lang="en-GB" dirty="0">
                <a:solidFill>
                  <a:srgbClr val="000000"/>
                </a:solidFill>
                <a:effectLst>
                  <a:outerShdw blurRad="38100" dist="38100" dir="2700000" algn="tl">
                    <a:srgbClr val="000000"/>
                  </a:outerShdw>
                </a:effectLst>
                <a:latin typeface="Comic Sans MS" charset="0"/>
                <a:cs typeface="Lucida Sans Unicode" charset="0"/>
              </a:rPr>
              <a:t> </a:t>
            </a:r>
            <a:r>
              <a:rPr lang="en-GB" dirty="0" err="1">
                <a:solidFill>
                  <a:srgbClr val="000000"/>
                </a:solidFill>
                <a:effectLst>
                  <a:outerShdw blurRad="38100" dist="38100" dir="2700000" algn="tl">
                    <a:srgbClr val="000000"/>
                  </a:outerShdw>
                </a:effectLst>
                <a:latin typeface="Comic Sans MS" charset="0"/>
                <a:cs typeface="Lucida Sans Unicode" charset="0"/>
              </a:rPr>
              <a:t>isótopos</a:t>
            </a:r>
            <a:r>
              <a:rPr lang="en-GB" dirty="0">
                <a:solidFill>
                  <a:srgbClr val="000000"/>
                </a:solidFill>
                <a:effectLst>
                  <a:outerShdw blurRad="38100" dist="38100" dir="2700000" algn="tl">
                    <a:srgbClr val="000000"/>
                  </a:outerShdw>
                </a:effectLst>
                <a:latin typeface="Comic Sans MS" charset="0"/>
                <a:cs typeface="Lucida Sans Unicode" charset="0"/>
              </a:rPr>
              <a:t> </a:t>
            </a:r>
            <a:r>
              <a:rPr lang="en-GB" dirty="0" err="1">
                <a:solidFill>
                  <a:srgbClr val="000000"/>
                </a:solidFill>
                <a:effectLst>
                  <a:outerShdw blurRad="38100" dist="38100" dir="2700000" algn="tl">
                    <a:srgbClr val="000000"/>
                  </a:outerShdw>
                </a:effectLst>
                <a:latin typeface="Comic Sans MS" charset="0"/>
                <a:cs typeface="Lucida Sans Unicode" charset="0"/>
              </a:rPr>
              <a:t>radiactivos</a:t>
            </a:r>
            <a:r>
              <a:rPr lang="en-GB" dirty="0">
                <a:solidFill>
                  <a:srgbClr val="000000"/>
                </a:solidFill>
                <a:effectLst>
                  <a:outerShdw blurRad="38100" dist="38100" dir="2700000" algn="tl">
                    <a:srgbClr val="000000"/>
                  </a:outerShdw>
                </a:effectLst>
                <a:latin typeface="Comic Sans MS" charset="0"/>
                <a:cs typeface="Lucida Sans Unicode" charset="0"/>
              </a:rPr>
              <a:t>, </a:t>
            </a:r>
            <a:r>
              <a:rPr lang="en-GB" dirty="0" err="1">
                <a:solidFill>
                  <a:srgbClr val="000000"/>
                </a:solidFill>
                <a:effectLst>
                  <a:outerShdw blurRad="38100" dist="38100" dir="2700000" algn="tl">
                    <a:srgbClr val="000000"/>
                  </a:outerShdw>
                </a:effectLst>
                <a:latin typeface="Comic Sans MS" charset="0"/>
                <a:cs typeface="Lucida Sans Unicode" charset="0"/>
              </a:rPr>
              <a:t>fundamentalmente</a:t>
            </a:r>
            <a:r>
              <a:rPr lang="en-GB" dirty="0">
                <a:solidFill>
                  <a:srgbClr val="000000"/>
                </a:solidFill>
                <a:effectLst>
                  <a:outerShdw blurRad="38100" dist="38100" dir="2700000" algn="tl">
                    <a:srgbClr val="000000"/>
                  </a:outerShdw>
                </a:effectLst>
                <a:latin typeface="Comic Sans MS" charset="0"/>
                <a:cs typeface="Lucida Sans Unicode" charset="0"/>
              </a:rPr>
              <a:t> en </a:t>
            </a:r>
            <a:r>
              <a:rPr lang="en-GB" dirty="0" err="1">
                <a:solidFill>
                  <a:srgbClr val="000000"/>
                </a:solidFill>
                <a:effectLst>
                  <a:outerShdw blurRad="38100" dist="38100" dir="2700000" algn="tl">
                    <a:srgbClr val="000000"/>
                  </a:outerShdw>
                </a:effectLst>
                <a:latin typeface="Comic Sans MS" charset="0"/>
                <a:cs typeface="Lucida Sans Unicode" charset="0"/>
              </a:rPr>
              <a:t>tres</a:t>
            </a:r>
            <a:r>
              <a:rPr lang="en-GB" dirty="0">
                <a:solidFill>
                  <a:srgbClr val="000000"/>
                </a:solidFill>
                <a:effectLst>
                  <a:outerShdw blurRad="38100" dist="38100" dir="2700000" algn="tl">
                    <a:srgbClr val="000000"/>
                  </a:outerShdw>
                </a:effectLst>
                <a:latin typeface="Comic Sans MS" charset="0"/>
                <a:cs typeface="Lucida Sans Unicode" charset="0"/>
              </a:rPr>
              <a:t> </a:t>
            </a:r>
            <a:r>
              <a:rPr lang="en-GB" dirty="0" err="1">
                <a:solidFill>
                  <a:srgbClr val="000000"/>
                </a:solidFill>
                <a:effectLst>
                  <a:outerShdw blurRad="38100" dist="38100" dir="2700000" algn="tl">
                    <a:srgbClr val="000000"/>
                  </a:outerShdw>
                </a:effectLst>
                <a:latin typeface="Comic Sans MS" charset="0"/>
                <a:cs typeface="Lucida Sans Unicode" charset="0"/>
              </a:rPr>
              <a:t>tipos</a:t>
            </a:r>
            <a:r>
              <a:rPr lang="en-GB" dirty="0">
                <a:solidFill>
                  <a:srgbClr val="000000"/>
                </a:solidFill>
                <a:effectLst>
                  <a:outerShdw blurRad="38100" dist="38100" dir="2700000" algn="tl">
                    <a:srgbClr val="000000"/>
                  </a:outerShdw>
                </a:effectLst>
                <a:latin typeface="Comic Sans MS" charset="0"/>
                <a:cs typeface="Lucida Sans Unicode" charset="0"/>
              </a:rPr>
              <a:t> de </a:t>
            </a:r>
            <a:r>
              <a:rPr lang="en-GB" dirty="0" err="1">
                <a:solidFill>
                  <a:srgbClr val="000000"/>
                </a:solidFill>
                <a:effectLst>
                  <a:outerShdw blurRad="38100" dist="38100" dir="2700000" algn="tl">
                    <a:srgbClr val="000000"/>
                  </a:outerShdw>
                </a:effectLst>
                <a:latin typeface="Comic Sans MS" charset="0"/>
                <a:cs typeface="Lucida Sans Unicode" charset="0"/>
              </a:rPr>
              <a:t>actividades</a:t>
            </a:r>
            <a:r>
              <a:rPr lang="en-GB" dirty="0">
                <a:solidFill>
                  <a:srgbClr val="000000"/>
                </a:solidFill>
                <a:effectLst>
                  <a:outerShdw blurRad="38100" dist="38100" dir="2700000" algn="tl">
                    <a:srgbClr val="000000"/>
                  </a:outerShdw>
                </a:effectLst>
                <a:latin typeface="Comic Sans MS" charset="0"/>
                <a:cs typeface="Lucida Sans Unicode" charset="0"/>
              </a:rPr>
              <a:t>: </a:t>
            </a:r>
            <a:r>
              <a:rPr lang="en-GB" dirty="0" err="1">
                <a:solidFill>
                  <a:srgbClr val="000000"/>
                </a:solidFill>
                <a:effectLst>
                  <a:outerShdw blurRad="38100" dist="38100" dir="2700000" algn="tl">
                    <a:srgbClr val="000000"/>
                  </a:outerShdw>
                </a:effectLst>
                <a:latin typeface="Comic Sans MS" charset="0"/>
                <a:cs typeface="Lucida Sans Unicode" charset="0"/>
              </a:rPr>
              <a:t>investigación</a:t>
            </a:r>
            <a:r>
              <a:rPr lang="en-GB" dirty="0">
                <a:solidFill>
                  <a:srgbClr val="000000"/>
                </a:solidFill>
                <a:effectLst>
                  <a:outerShdw blurRad="38100" dist="38100" dir="2700000" algn="tl">
                    <a:srgbClr val="000000"/>
                  </a:outerShdw>
                </a:effectLst>
                <a:latin typeface="Comic Sans MS" charset="0"/>
                <a:cs typeface="Lucida Sans Unicode" charset="0"/>
              </a:rPr>
              <a:t>, </a:t>
            </a:r>
            <a:r>
              <a:rPr lang="en-GB" dirty="0" err="1">
                <a:solidFill>
                  <a:srgbClr val="000000"/>
                </a:solidFill>
                <a:effectLst>
                  <a:outerShdw blurRad="38100" dist="38100" dir="2700000" algn="tl">
                    <a:srgbClr val="000000"/>
                  </a:outerShdw>
                </a:effectLst>
                <a:latin typeface="Comic Sans MS" charset="0"/>
                <a:cs typeface="Lucida Sans Unicode" charset="0"/>
              </a:rPr>
              <a:t>medicina</a:t>
            </a:r>
            <a:r>
              <a:rPr lang="en-GB" dirty="0">
                <a:solidFill>
                  <a:srgbClr val="000000"/>
                </a:solidFill>
                <a:effectLst>
                  <a:outerShdw blurRad="38100" dist="38100" dir="2700000" algn="tl">
                    <a:srgbClr val="000000"/>
                  </a:outerShdw>
                </a:effectLst>
                <a:latin typeface="Comic Sans MS" charset="0"/>
                <a:cs typeface="Lucida Sans Unicode" charset="0"/>
              </a:rPr>
              <a:t> e </a:t>
            </a:r>
            <a:r>
              <a:rPr lang="en-GB" dirty="0" err="1">
                <a:solidFill>
                  <a:srgbClr val="000000"/>
                </a:solidFill>
                <a:effectLst>
                  <a:outerShdw blurRad="38100" dist="38100" dir="2700000" algn="tl">
                    <a:srgbClr val="000000"/>
                  </a:outerShdw>
                </a:effectLst>
                <a:latin typeface="Comic Sans MS" charset="0"/>
                <a:cs typeface="Lucida Sans Unicode" charset="0"/>
              </a:rPr>
              <a:t>industria</a:t>
            </a:r>
            <a:r>
              <a:rPr lang="en-GB" dirty="0">
                <a:solidFill>
                  <a:srgbClr val="000000"/>
                </a:solidFill>
                <a:effectLst>
                  <a:outerShdw blurRad="38100" dist="38100" dir="2700000" algn="tl">
                    <a:srgbClr val="000000"/>
                  </a:outerShdw>
                </a:effectLst>
                <a:latin typeface="Comic Sans MS" charset="0"/>
                <a:cs typeface="Lucida Sans Unicode" charset="0"/>
              </a:rPr>
              <a:t>. El </a:t>
            </a:r>
            <a:r>
              <a:rPr lang="en-GB" dirty="0" err="1">
                <a:solidFill>
                  <a:srgbClr val="000000"/>
                </a:solidFill>
                <a:effectLst>
                  <a:outerShdw blurRad="38100" dist="38100" dir="2700000" algn="tl">
                    <a:srgbClr val="000000"/>
                  </a:outerShdw>
                </a:effectLst>
                <a:latin typeface="Comic Sans MS" charset="0"/>
                <a:cs typeface="Lucida Sans Unicode" charset="0"/>
              </a:rPr>
              <a:t>volumen</a:t>
            </a:r>
            <a:r>
              <a:rPr lang="en-GB" dirty="0">
                <a:solidFill>
                  <a:srgbClr val="000000"/>
                </a:solidFill>
                <a:effectLst>
                  <a:outerShdw blurRad="38100" dist="38100" dir="2700000" algn="tl">
                    <a:srgbClr val="000000"/>
                  </a:outerShdw>
                </a:effectLst>
                <a:latin typeface="Comic Sans MS" charset="0"/>
                <a:cs typeface="Lucida Sans Unicode" charset="0"/>
              </a:rPr>
              <a:t> de </a:t>
            </a:r>
            <a:r>
              <a:rPr lang="en-GB" dirty="0" err="1">
                <a:solidFill>
                  <a:srgbClr val="000000"/>
                </a:solidFill>
                <a:effectLst>
                  <a:outerShdw blurRad="38100" dist="38100" dir="2700000" algn="tl">
                    <a:srgbClr val="000000"/>
                  </a:outerShdw>
                </a:effectLst>
                <a:latin typeface="Comic Sans MS" charset="0"/>
                <a:cs typeface="Lucida Sans Unicode" charset="0"/>
              </a:rPr>
              <a:t>residuos</a:t>
            </a:r>
            <a:r>
              <a:rPr lang="en-GB" dirty="0">
                <a:solidFill>
                  <a:srgbClr val="000000"/>
                </a:solidFill>
                <a:effectLst>
                  <a:outerShdw blurRad="38100" dist="38100" dir="2700000" algn="tl">
                    <a:srgbClr val="000000"/>
                  </a:outerShdw>
                </a:effectLst>
                <a:latin typeface="Comic Sans MS" charset="0"/>
                <a:cs typeface="Lucida Sans Unicode" charset="0"/>
              </a:rPr>
              <a:t> </a:t>
            </a:r>
            <a:r>
              <a:rPr lang="en-GB" dirty="0" err="1">
                <a:solidFill>
                  <a:srgbClr val="000000"/>
                </a:solidFill>
                <a:effectLst>
                  <a:outerShdw blurRad="38100" dist="38100" dir="2700000" algn="tl">
                    <a:srgbClr val="000000"/>
                  </a:outerShdw>
                </a:effectLst>
                <a:latin typeface="Comic Sans MS" charset="0"/>
                <a:cs typeface="Lucida Sans Unicode" charset="0"/>
              </a:rPr>
              <a:t>radiactivos</a:t>
            </a:r>
            <a:r>
              <a:rPr lang="en-GB" dirty="0">
                <a:solidFill>
                  <a:srgbClr val="000000"/>
                </a:solidFill>
                <a:effectLst>
                  <a:outerShdw blurRad="38100" dist="38100" dir="2700000" algn="tl">
                    <a:srgbClr val="000000"/>
                  </a:outerShdw>
                </a:effectLst>
                <a:latin typeface="Comic Sans MS" charset="0"/>
                <a:cs typeface="Lucida Sans Unicode" charset="0"/>
              </a:rPr>
              <a:t> </a:t>
            </a:r>
            <a:r>
              <a:rPr lang="en-GB" dirty="0" err="1">
                <a:solidFill>
                  <a:srgbClr val="000000"/>
                </a:solidFill>
                <a:effectLst>
                  <a:outerShdw blurRad="38100" dist="38100" dir="2700000" algn="tl">
                    <a:srgbClr val="000000"/>
                  </a:outerShdw>
                </a:effectLst>
                <a:latin typeface="Comic Sans MS" charset="0"/>
                <a:cs typeface="Lucida Sans Unicode" charset="0"/>
              </a:rPr>
              <a:t>que</a:t>
            </a:r>
            <a:r>
              <a:rPr lang="en-GB" dirty="0">
                <a:solidFill>
                  <a:srgbClr val="000000"/>
                </a:solidFill>
                <a:effectLst>
                  <a:outerShdw blurRad="38100" dist="38100" dir="2700000" algn="tl">
                    <a:srgbClr val="000000"/>
                  </a:outerShdw>
                </a:effectLst>
                <a:latin typeface="Comic Sans MS" charset="0"/>
                <a:cs typeface="Lucida Sans Unicode" charset="0"/>
              </a:rPr>
              <a:t> </a:t>
            </a:r>
            <a:r>
              <a:rPr lang="en-GB" dirty="0" err="1">
                <a:solidFill>
                  <a:srgbClr val="000000"/>
                </a:solidFill>
                <a:effectLst>
                  <a:outerShdw blurRad="38100" dist="38100" dir="2700000" algn="tl">
                    <a:srgbClr val="000000"/>
                  </a:outerShdw>
                </a:effectLst>
                <a:latin typeface="Comic Sans MS" charset="0"/>
                <a:cs typeface="Lucida Sans Unicode" charset="0"/>
              </a:rPr>
              <a:t>generan</a:t>
            </a:r>
            <a:r>
              <a:rPr lang="en-GB" dirty="0">
                <a:solidFill>
                  <a:srgbClr val="000000"/>
                </a:solidFill>
                <a:effectLst>
                  <a:outerShdw blurRad="38100" dist="38100" dir="2700000" algn="tl">
                    <a:srgbClr val="000000"/>
                  </a:outerShdw>
                </a:effectLst>
                <a:latin typeface="Comic Sans MS" charset="0"/>
                <a:cs typeface="Lucida Sans Unicode" charset="0"/>
              </a:rPr>
              <a:t> </a:t>
            </a:r>
            <a:r>
              <a:rPr lang="en-GB" dirty="0" err="1">
                <a:solidFill>
                  <a:srgbClr val="000000"/>
                </a:solidFill>
                <a:effectLst>
                  <a:outerShdw blurRad="38100" dist="38100" dir="2700000" algn="tl">
                    <a:srgbClr val="000000"/>
                  </a:outerShdw>
                </a:effectLst>
                <a:latin typeface="Comic Sans MS" charset="0"/>
                <a:cs typeface="Lucida Sans Unicode" charset="0"/>
              </a:rPr>
              <a:t>es</a:t>
            </a:r>
            <a:r>
              <a:rPr lang="en-GB" dirty="0">
                <a:solidFill>
                  <a:srgbClr val="000000"/>
                </a:solidFill>
                <a:effectLst>
                  <a:outerShdw blurRad="38100" dist="38100" dir="2700000" algn="tl">
                    <a:srgbClr val="000000"/>
                  </a:outerShdw>
                </a:effectLst>
                <a:latin typeface="Comic Sans MS" charset="0"/>
                <a:cs typeface="Lucida Sans Unicode" charset="0"/>
              </a:rPr>
              <a:t> inferior al 10%, sin </a:t>
            </a:r>
            <a:r>
              <a:rPr lang="en-GB" dirty="0" err="1">
                <a:solidFill>
                  <a:srgbClr val="000000"/>
                </a:solidFill>
                <a:effectLst>
                  <a:outerShdw blurRad="38100" dist="38100" dir="2700000" algn="tl">
                    <a:srgbClr val="000000"/>
                  </a:outerShdw>
                </a:effectLst>
                <a:latin typeface="Comic Sans MS" charset="0"/>
                <a:cs typeface="Lucida Sans Unicode" charset="0"/>
              </a:rPr>
              <a:t>que</a:t>
            </a:r>
            <a:r>
              <a:rPr lang="en-GB" dirty="0">
                <a:solidFill>
                  <a:srgbClr val="000000"/>
                </a:solidFill>
                <a:effectLst>
                  <a:outerShdw blurRad="38100" dist="38100" dir="2700000" algn="tl">
                    <a:srgbClr val="000000"/>
                  </a:outerShdw>
                </a:effectLst>
                <a:latin typeface="Comic Sans MS" charset="0"/>
                <a:cs typeface="Lucida Sans Unicode" charset="0"/>
              </a:rPr>
              <a:t> </a:t>
            </a:r>
            <a:r>
              <a:rPr lang="en-GB" dirty="0" err="1">
                <a:solidFill>
                  <a:srgbClr val="000000"/>
                </a:solidFill>
                <a:effectLst>
                  <a:outerShdw blurRad="38100" dist="38100" dir="2700000" algn="tl">
                    <a:srgbClr val="000000"/>
                  </a:outerShdw>
                </a:effectLst>
                <a:latin typeface="Comic Sans MS" charset="0"/>
                <a:cs typeface="Lucida Sans Unicode" charset="0"/>
              </a:rPr>
              <a:t>esto</a:t>
            </a:r>
            <a:r>
              <a:rPr lang="en-GB" dirty="0">
                <a:solidFill>
                  <a:srgbClr val="000000"/>
                </a:solidFill>
                <a:effectLst>
                  <a:outerShdw blurRad="38100" dist="38100" dir="2700000" algn="tl">
                    <a:srgbClr val="000000"/>
                  </a:outerShdw>
                </a:effectLst>
                <a:latin typeface="Comic Sans MS" charset="0"/>
                <a:cs typeface="Lucida Sans Unicode" charset="0"/>
              </a:rPr>
              <a:t> </a:t>
            </a:r>
            <a:r>
              <a:rPr lang="en-GB" dirty="0" err="1">
                <a:solidFill>
                  <a:srgbClr val="000000"/>
                </a:solidFill>
                <a:effectLst>
                  <a:outerShdw blurRad="38100" dist="38100" dir="2700000" algn="tl">
                    <a:srgbClr val="000000"/>
                  </a:outerShdw>
                </a:effectLst>
                <a:latin typeface="Comic Sans MS" charset="0"/>
                <a:cs typeface="Lucida Sans Unicode" charset="0"/>
              </a:rPr>
              <a:t>signifique</a:t>
            </a:r>
            <a:r>
              <a:rPr lang="en-GB" dirty="0">
                <a:solidFill>
                  <a:srgbClr val="000000"/>
                </a:solidFill>
                <a:effectLst>
                  <a:outerShdw blurRad="38100" dist="38100" dir="2700000" algn="tl">
                    <a:srgbClr val="000000"/>
                  </a:outerShdw>
                </a:effectLst>
                <a:latin typeface="Comic Sans MS" charset="0"/>
                <a:cs typeface="Lucida Sans Unicode" charset="0"/>
              </a:rPr>
              <a:t> </a:t>
            </a:r>
            <a:r>
              <a:rPr lang="en-GB" dirty="0" err="1">
                <a:solidFill>
                  <a:srgbClr val="000000"/>
                </a:solidFill>
                <a:effectLst>
                  <a:outerShdw blurRad="38100" dist="38100" dir="2700000" algn="tl">
                    <a:srgbClr val="000000"/>
                  </a:outerShdw>
                </a:effectLst>
                <a:latin typeface="Comic Sans MS" charset="0"/>
                <a:cs typeface="Lucida Sans Unicode" charset="0"/>
              </a:rPr>
              <a:t>que</a:t>
            </a:r>
            <a:r>
              <a:rPr lang="en-GB" dirty="0">
                <a:solidFill>
                  <a:srgbClr val="000000"/>
                </a:solidFill>
                <a:effectLst>
                  <a:outerShdw blurRad="38100" dist="38100" dir="2700000" algn="tl">
                    <a:srgbClr val="000000"/>
                  </a:outerShdw>
                </a:effectLst>
                <a:latin typeface="Comic Sans MS" charset="0"/>
                <a:cs typeface="Lucida Sans Unicode" charset="0"/>
              </a:rPr>
              <a:t> </a:t>
            </a:r>
            <a:r>
              <a:rPr lang="en-GB" dirty="0" err="1">
                <a:solidFill>
                  <a:srgbClr val="000000"/>
                </a:solidFill>
                <a:effectLst>
                  <a:outerShdw blurRad="38100" dist="38100" dir="2700000" algn="tl">
                    <a:srgbClr val="000000"/>
                  </a:outerShdw>
                </a:effectLst>
                <a:latin typeface="Comic Sans MS" charset="0"/>
                <a:cs typeface="Lucida Sans Unicode" charset="0"/>
              </a:rPr>
              <a:t>su</a:t>
            </a:r>
            <a:r>
              <a:rPr lang="en-GB" dirty="0">
                <a:solidFill>
                  <a:srgbClr val="000000"/>
                </a:solidFill>
                <a:effectLst>
                  <a:outerShdw blurRad="38100" dist="38100" dir="2700000" algn="tl">
                    <a:srgbClr val="000000"/>
                  </a:outerShdw>
                </a:effectLst>
                <a:latin typeface="Comic Sans MS" charset="0"/>
                <a:cs typeface="Lucida Sans Unicode" charset="0"/>
              </a:rPr>
              <a:t> </a:t>
            </a:r>
            <a:r>
              <a:rPr lang="en-GB" dirty="0" err="1">
                <a:solidFill>
                  <a:srgbClr val="000000"/>
                </a:solidFill>
                <a:effectLst>
                  <a:outerShdw blurRad="38100" dist="38100" dir="2700000" algn="tl">
                    <a:srgbClr val="000000"/>
                  </a:outerShdw>
                </a:effectLst>
                <a:latin typeface="Comic Sans MS" charset="0"/>
                <a:cs typeface="Lucida Sans Unicode" charset="0"/>
              </a:rPr>
              <a:t>gestión</a:t>
            </a:r>
            <a:r>
              <a:rPr lang="en-GB" dirty="0">
                <a:solidFill>
                  <a:srgbClr val="000000"/>
                </a:solidFill>
                <a:effectLst>
                  <a:outerShdw blurRad="38100" dist="38100" dir="2700000" algn="tl">
                    <a:srgbClr val="000000"/>
                  </a:outerShdw>
                </a:effectLst>
                <a:latin typeface="Comic Sans MS" charset="0"/>
                <a:cs typeface="Lucida Sans Unicode" charset="0"/>
              </a:rPr>
              <a:t> </a:t>
            </a:r>
            <a:r>
              <a:rPr lang="en-GB" dirty="0" err="1">
                <a:solidFill>
                  <a:srgbClr val="000000"/>
                </a:solidFill>
                <a:effectLst>
                  <a:outerShdw blurRad="38100" dist="38100" dir="2700000" algn="tl">
                    <a:srgbClr val="000000"/>
                  </a:outerShdw>
                </a:effectLst>
                <a:latin typeface="Comic Sans MS" charset="0"/>
                <a:cs typeface="Lucida Sans Unicode" charset="0"/>
              </a:rPr>
              <a:t>deba</a:t>
            </a:r>
            <a:r>
              <a:rPr lang="en-GB" dirty="0">
                <a:solidFill>
                  <a:srgbClr val="000000"/>
                </a:solidFill>
                <a:effectLst>
                  <a:outerShdw blurRad="38100" dist="38100" dir="2700000" algn="tl">
                    <a:srgbClr val="000000"/>
                  </a:outerShdw>
                </a:effectLst>
                <a:latin typeface="Comic Sans MS" charset="0"/>
                <a:cs typeface="Lucida Sans Unicode" charset="0"/>
              </a:rPr>
              <a:t> </a:t>
            </a:r>
            <a:r>
              <a:rPr lang="en-GB" dirty="0" err="1">
                <a:solidFill>
                  <a:srgbClr val="000000"/>
                </a:solidFill>
                <a:effectLst>
                  <a:outerShdw blurRad="38100" dist="38100" dir="2700000" algn="tl">
                    <a:srgbClr val="000000"/>
                  </a:outerShdw>
                </a:effectLst>
                <a:latin typeface="Comic Sans MS" charset="0"/>
                <a:cs typeface="Lucida Sans Unicode" charset="0"/>
              </a:rPr>
              <a:t>ser</a:t>
            </a:r>
            <a:r>
              <a:rPr lang="en-GB" dirty="0">
                <a:solidFill>
                  <a:srgbClr val="000000"/>
                </a:solidFill>
                <a:effectLst>
                  <a:outerShdw blurRad="38100" dist="38100" dir="2700000" algn="tl">
                    <a:srgbClr val="000000"/>
                  </a:outerShdw>
                </a:effectLst>
                <a:latin typeface="Comic Sans MS" charset="0"/>
                <a:cs typeface="Lucida Sans Unicode" charset="0"/>
              </a:rPr>
              <a:t> </a:t>
            </a:r>
            <a:r>
              <a:rPr lang="en-GB" dirty="0" err="1">
                <a:solidFill>
                  <a:srgbClr val="000000"/>
                </a:solidFill>
                <a:effectLst>
                  <a:outerShdw blurRad="38100" dist="38100" dir="2700000" algn="tl">
                    <a:srgbClr val="000000"/>
                  </a:outerShdw>
                </a:effectLst>
                <a:latin typeface="Comic Sans MS" charset="0"/>
                <a:cs typeface="Lucida Sans Unicode" charset="0"/>
              </a:rPr>
              <a:t>menos</a:t>
            </a:r>
            <a:r>
              <a:rPr lang="en-GB" dirty="0">
                <a:solidFill>
                  <a:srgbClr val="000000"/>
                </a:solidFill>
                <a:effectLst>
                  <a:outerShdw blurRad="38100" dist="38100" dir="2700000" algn="tl">
                    <a:srgbClr val="000000"/>
                  </a:outerShdw>
                </a:effectLst>
                <a:latin typeface="Comic Sans MS" charset="0"/>
                <a:cs typeface="Lucida Sans Unicode" charset="0"/>
              </a:rPr>
              <a:t> </a:t>
            </a:r>
            <a:r>
              <a:rPr lang="en-GB" dirty="0" err="1">
                <a:solidFill>
                  <a:srgbClr val="000000"/>
                </a:solidFill>
                <a:effectLst>
                  <a:outerShdw blurRad="38100" dist="38100" dir="2700000" algn="tl">
                    <a:srgbClr val="000000"/>
                  </a:outerShdw>
                </a:effectLst>
                <a:latin typeface="Comic Sans MS" charset="0"/>
                <a:cs typeface="Lucida Sans Unicode" charset="0"/>
              </a:rPr>
              <a:t>rigurosa</a:t>
            </a:r>
            <a:r>
              <a:rPr lang="en-GB" dirty="0">
                <a:solidFill>
                  <a:srgbClr val="000000"/>
                </a:solidFill>
                <a:effectLst>
                  <a:outerShdw blurRad="38100" dist="38100" dir="2700000" algn="tl">
                    <a:srgbClr val="000000"/>
                  </a:outerShdw>
                </a:effectLst>
                <a:latin typeface="Comic Sans MS" charset="0"/>
                <a:cs typeface="Lucida Sans Unicode" charset="0"/>
              </a:rPr>
              <a:t>.</a:t>
            </a:r>
            <a:r>
              <a:rPr lang="en-GB" dirty="0">
                <a:solidFill>
                  <a:srgbClr val="000000"/>
                </a:solidFill>
                <a:latin typeface="Comic Sans MS" charset="0"/>
                <a:cs typeface="Lucida Sans Unicode" charset="0"/>
              </a:rPr>
              <a:t> </a:t>
            </a:r>
          </a:p>
        </p:txBody>
      </p:sp>
      <p:sp>
        <p:nvSpPr>
          <p:cNvPr id="44038" name="Text Box 6"/>
          <p:cNvSpPr txBox="1">
            <a:spLocks noChangeArrowheads="1"/>
          </p:cNvSpPr>
          <p:nvPr/>
        </p:nvSpPr>
        <p:spPr bwMode="auto">
          <a:xfrm>
            <a:off x="179388" y="4724400"/>
            <a:ext cx="3203575" cy="527050"/>
          </a:xfrm>
          <a:prstGeom prst="rect">
            <a:avLst/>
          </a:prstGeom>
          <a:noFill/>
          <a:ln w="9360">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5pPr>
            <a:lvl6pPr defTabSz="449263" fontAlgn="base">
              <a:spcBef>
                <a:spcPct val="0"/>
              </a:spcBef>
              <a:spcAft>
                <a:spcPct val="0"/>
              </a:spcAft>
              <a:buClr>
                <a:srgbClr val="FFFFFF"/>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6pPr>
            <a:lvl7pPr defTabSz="449263" fontAlgn="base">
              <a:spcBef>
                <a:spcPct val="0"/>
              </a:spcBef>
              <a:spcAft>
                <a:spcPct val="0"/>
              </a:spcAft>
              <a:buClr>
                <a:srgbClr val="FFFFFF"/>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7pPr>
            <a:lvl8pPr defTabSz="449263" fontAlgn="base">
              <a:spcBef>
                <a:spcPct val="0"/>
              </a:spcBef>
              <a:spcAft>
                <a:spcPct val="0"/>
              </a:spcAft>
              <a:buClr>
                <a:srgbClr val="FFFFFF"/>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8pPr>
            <a:lvl9pPr defTabSz="449263" fontAlgn="base">
              <a:spcBef>
                <a:spcPct val="0"/>
              </a:spcBef>
              <a:spcAft>
                <a:spcPct val="0"/>
              </a:spcAft>
              <a:buClr>
                <a:srgbClr val="FFFFFF"/>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9pPr>
          </a:lstStyle>
          <a:p>
            <a:pPr algn="ctr">
              <a:lnSpc>
                <a:spcPct val="100000"/>
              </a:lnSpc>
              <a:spcBef>
                <a:spcPts val="1125"/>
              </a:spcBef>
              <a:buFont typeface="Comic Sans MS" charset="0"/>
              <a:buNone/>
              <a:defRPr/>
            </a:pPr>
            <a:r>
              <a:rPr lang="en-GB" sz="1400" smtClean="0">
                <a:latin typeface="Comic Sans MS" charset="0"/>
              </a:rPr>
              <a:t>Cementerio nuclear de El Cabril (Córdoba)</a:t>
            </a:r>
            <a:endParaRPr lang="en-GB" smtClean="0">
              <a:latin typeface="Verdana" charset="0"/>
            </a:endParaRPr>
          </a:p>
        </p:txBody>
      </p:sp>
      <p:sp>
        <p:nvSpPr>
          <p:cNvPr id="44039" name="Rectangle 7"/>
          <p:cNvSpPr>
            <a:spLocks noChangeArrowheads="1"/>
          </p:cNvSpPr>
          <p:nvPr/>
        </p:nvSpPr>
        <p:spPr bwMode="auto">
          <a:xfrm>
            <a:off x="395288" y="5346845"/>
            <a:ext cx="8280400" cy="120956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spcBef>
                <a:spcPts val="450"/>
              </a:spcBef>
              <a:buClr>
                <a:srgbClr val="FADF6C"/>
              </a:buClr>
              <a:buSzPct val="60000"/>
              <a:buFont typeface="Wingdings" charset="0"/>
              <a:buNone/>
              <a:defRPr/>
            </a:pPr>
            <a:r>
              <a:rPr lang="en-GB" dirty="0">
                <a:solidFill>
                  <a:srgbClr val="000000"/>
                </a:solidFill>
                <a:effectLst>
                  <a:outerShdw blurRad="38100" dist="38100" dir="2700000" algn="tl">
                    <a:srgbClr val="000000"/>
                  </a:outerShdw>
                </a:effectLst>
                <a:latin typeface="Comic Sans MS" charset="0"/>
                <a:cs typeface="Lucida Sans Unicode" charset="0"/>
              </a:rPr>
              <a:t>Los </a:t>
            </a:r>
            <a:r>
              <a:rPr lang="en-GB" dirty="0" err="1">
                <a:solidFill>
                  <a:srgbClr val="000000"/>
                </a:solidFill>
                <a:effectLst>
                  <a:outerShdw blurRad="38100" dist="38100" dir="2700000" algn="tl">
                    <a:srgbClr val="000000"/>
                  </a:outerShdw>
                </a:effectLst>
                <a:latin typeface="Comic Sans MS" charset="0"/>
                <a:cs typeface="Lucida Sans Unicode" charset="0"/>
              </a:rPr>
              <a:t>residuos</a:t>
            </a:r>
            <a:r>
              <a:rPr lang="en-GB" dirty="0">
                <a:solidFill>
                  <a:srgbClr val="000000"/>
                </a:solidFill>
                <a:effectLst>
                  <a:outerShdw blurRad="38100" dist="38100" dir="2700000" algn="tl">
                    <a:srgbClr val="000000"/>
                  </a:outerShdw>
                </a:effectLst>
                <a:latin typeface="Comic Sans MS" charset="0"/>
                <a:cs typeface="Lucida Sans Unicode" charset="0"/>
              </a:rPr>
              <a:t> </a:t>
            </a:r>
            <a:r>
              <a:rPr lang="en-GB" dirty="0" err="1">
                <a:solidFill>
                  <a:srgbClr val="000000"/>
                </a:solidFill>
                <a:effectLst>
                  <a:outerShdw blurRad="38100" dist="38100" dir="2700000" algn="tl">
                    <a:srgbClr val="000000"/>
                  </a:outerShdw>
                </a:effectLst>
                <a:latin typeface="Comic Sans MS" charset="0"/>
                <a:cs typeface="Lucida Sans Unicode" charset="0"/>
              </a:rPr>
              <a:t>radiactivos</a:t>
            </a:r>
            <a:r>
              <a:rPr lang="en-GB" dirty="0">
                <a:solidFill>
                  <a:srgbClr val="000000"/>
                </a:solidFill>
                <a:effectLst>
                  <a:outerShdw blurRad="38100" dist="38100" dir="2700000" algn="tl">
                    <a:srgbClr val="000000"/>
                  </a:outerShdw>
                </a:effectLst>
                <a:latin typeface="Comic Sans MS" charset="0"/>
                <a:cs typeface="Lucida Sans Unicode" charset="0"/>
              </a:rPr>
              <a:t> se </a:t>
            </a:r>
            <a:r>
              <a:rPr lang="en-GB" dirty="0" err="1">
                <a:solidFill>
                  <a:srgbClr val="000000"/>
                </a:solidFill>
                <a:effectLst>
                  <a:outerShdw blurRad="38100" dist="38100" dir="2700000" algn="tl">
                    <a:srgbClr val="000000"/>
                  </a:outerShdw>
                </a:effectLst>
                <a:latin typeface="Comic Sans MS" charset="0"/>
                <a:cs typeface="Lucida Sans Unicode" charset="0"/>
              </a:rPr>
              <a:t>pueden</a:t>
            </a:r>
            <a:r>
              <a:rPr lang="en-GB" dirty="0">
                <a:solidFill>
                  <a:srgbClr val="000000"/>
                </a:solidFill>
                <a:effectLst>
                  <a:outerShdw blurRad="38100" dist="38100" dir="2700000" algn="tl">
                    <a:srgbClr val="000000"/>
                  </a:outerShdw>
                </a:effectLst>
                <a:latin typeface="Comic Sans MS" charset="0"/>
                <a:cs typeface="Lucida Sans Unicode" charset="0"/>
              </a:rPr>
              <a:t> </a:t>
            </a:r>
            <a:r>
              <a:rPr lang="en-GB" dirty="0" err="1">
                <a:solidFill>
                  <a:srgbClr val="000000"/>
                </a:solidFill>
                <a:effectLst>
                  <a:outerShdw blurRad="38100" dist="38100" dir="2700000" algn="tl">
                    <a:srgbClr val="000000"/>
                  </a:outerShdw>
                </a:effectLst>
                <a:latin typeface="Comic Sans MS" charset="0"/>
                <a:cs typeface="Lucida Sans Unicode" charset="0"/>
              </a:rPr>
              <a:t>clasificar</a:t>
            </a:r>
            <a:r>
              <a:rPr lang="en-GB" dirty="0">
                <a:solidFill>
                  <a:srgbClr val="000000"/>
                </a:solidFill>
                <a:effectLst>
                  <a:outerShdw blurRad="38100" dist="38100" dir="2700000" algn="tl">
                    <a:srgbClr val="000000"/>
                  </a:outerShdw>
                </a:effectLst>
                <a:latin typeface="Comic Sans MS" charset="0"/>
                <a:cs typeface="Lucida Sans Unicode" charset="0"/>
              </a:rPr>
              <a:t> </a:t>
            </a:r>
            <a:r>
              <a:rPr lang="en-GB" dirty="0" err="1">
                <a:solidFill>
                  <a:srgbClr val="000000"/>
                </a:solidFill>
                <a:effectLst>
                  <a:outerShdw blurRad="38100" dist="38100" dir="2700000" algn="tl">
                    <a:srgbClr val="000000"/>
                  </a:outerShdw>
                </a:effectLst>
                <a:latin typeface="Comic Sans MS" charset="0"/>
                <a:cs typeface="Lucida Sans Unicode" charset="0"/>
              </a:rPr>
              <a:t>por</a:t>
            </a:r>
            <a:r>
              <a:rPr lang="en-GB" dirty="0">
                <a:solidFill>
                  <a:srgbClr val="000000"/>
                </a:solidFill>
                <a:effectLst>
                  <a:outerShdw blurRad="38100" dist="38100" dir="2700000" algn="tl">
                    <a:srgbClr val="000000"/>
                  </a:outerShdw>
                </a:effectLst>
                <a:latin typeface="Comic Sans MS" charset="0"/>
                <a:cs typeface="Lucida Sans Unicode" charset="0"/>
              </a:rPr>
              <a:t> </a:t>
            </a:r>
            <a:r>
              <a:rPr lang="en-GB" dirty="0" err="1">
                <a:solidFill>
                  <a:srgbClr val="000000"/>
                </a:solidFill>
                <a:effectLst>
                  <a:outerShdw blurRad="38100" dist="38100" dir="2700000" algn="tl">
                    <a:srgbClr val="000000"/>
                  </a:outerShdw>
                </a:effectLst>
                <a:latin typeface="Comic Sans MS" charset="0"/>
                <a:cs typeface="Lucida Sans Unicode" charset="0"/>
              </a:rPr>
              <a:t>su</a:t>
            </a:r>
            <a:r>
              <a:rPr lang="en-GB" dirty="0">
                <a:solidFill>
                  <a:srgbClr val="000000"/>
                </a:solidFill>
                <a:effectLst>
                  <a:outerShdw blurRad="38100" dist="38100" dir="2700000" algn="tl">
                    <a:srgbClr val="000000"/>
                  </a:outerShdw>
                </a:effectLst>
                <a:latin typeface="Comic Sans MS" charset="0"/>
                <a:cs typeface="Lucida Sans Unicode" charset="0"/>
              </a:rPr>
              <a:t> </a:t>
            </a:r>
            <a:r>
              <a:rPr lang="en-GB" dirty="0" err="1">
                <a:solidFill>
                  <a:srgbClr val="000000"/>
                </a:solidFill>
                <a:effectLst>
                  <a:outerShdw blurRad="38100" dist="38100" dir="2700000" algn="tl">
                    <a:srgbClr val="000000"/>
                  </a:outerShdw>
                </a:effectLst>
                <a:latin typeface="Comic Sans MS" charset="0"/>
                <a:cs typeface="Lucida Sans Unicode" charset="0"/>
              </a:rPr>
              <a:t>estado</a:t>
            </a:r>
            <a:r>
              <a:rPr lang="en-GB" dirty="0">
                <a:solidFill>
                  <a:srgbClr val="000000"/>
                </a:solidFill>
                <a:effectLst>
                  <a:outerShdw blurRad="38100" dist="38100" dir="2700000" algn="tl">
                    <a:srgbClr val="000000"/>
                  </a:outerShdw>
                </a:effectLst>
                <a:latin typeface="Comic Sans MS" charset="0"/>
                <a:cs typeface="Lucida Sans Unicode" charset="0"/>
              </a:rPr>
              <a:t> </a:t>
            </a:r>
            <a:r>
              <a:rPr lang="en-GB" dirty="0" err="1">
                <a:solidFill>
                  <a:srgbClr val="000000"/>
                </a:solidFill>
                <a:effectLst>
                  <a:outerShdw blurRad="38100" dist="38100" dir="2700000" algn="tl">
                    <a:srgbClr val="000000"/>
                  </a:outerShdw>
                </a:effectLst>
                <a:latin typeface="Comic Sans MS" charset="0"/>
                <a:cs typeface="Lucida Sans Unicode" charset="0"/>
              </a:rPr>
              <a:t>físico</a:t>
            </a:r>
            <a:r>
              <a:rPr lang="en-GB" dirty="0">
                <a:solidFill>
                  <a:srgbClr val="000000"/>
                </a:solidFill>
                <a:effectLst>
                  <a:outerShdw blurRad="38100" dist="38100" dir="2700000" algn="tl">
                    <a:srgbClr val="000000"/>
                  </a:outerShdw>
                </a:effectLst>
                <a:latin typeface="Comic Sans MS" charset="0"/>
                <a:cs typeface="Lucida Sans Unicode" charset="0"/>
              </a:rPr>
              <a:t> (</a:t>
            </a:r>
            <a:r>
              <a:rPr lang="en-GB" dirty="0" err="1">
                <a:solidFill>
                  <a:srgbClr val="000000"/>
                </a:solidFill>
                <a:effectLst>
                  <a:outerShdw blurRad="38100" dist="38100" dir="2700000" algn="tl">
                    <a:srgbClr val="000000"/>
                  </a:outerShdw>
                </a:effectLst>
                <a:latin typeface="Comic Sans MS" charset="0"/>
                <a:cs typeface="Lucida Sans Unicode" charset="0"/>
              </a:rPr>
              <a:t>sólidos</a:t>
            </a:r>
            <a:r>
              <a:rPr lang="en-GB" dirty="0">
                <a:solidFill>
                  <a:srgbClr val="000000"/>
                </a:solidFill>
                <a:effectLst>
                  <a:outerShdw blurRad="38100" dist="38100" dir="2700000" algn="tl">
                    <a:srgbClr val="000000"/>
                  </a:outerShdw>
                </a:effectLst>
                <a:latin typeface="Comic Sans MS" charset="0"/>
                <a:cs typeface="Lucida Sans Unicode" charset="0"/>
              </a:rPr>
              <a:t>, </a:t>
            </a:r>
            <a:r>
              <a:rPr lang="en-GB" dirty="0" err="1">
                <a:solidFill>
                  <a:srgbClr val="000000"/>
                </a:solidFill>
                <a:effectLst>
                  <a:outerShdw blurRad="38100" dist="38100" dir="2700000" algn="tl">
                    <a:srgbClr val="000000"/>
                  </a:outerShdw>
                </a:effectLst>
                <a:latin typeface="Comic Sans MS" charset="0"/>
                <a:cs typeface="Lucida Sans Unicode" charset="0"/>
              </a:rPr>
              <a:t>líquidos</a:t>
            </a:r>
            <a:r>
              <a:rPr lang="en-GB" dirty="0">
                <a:solidFill>
                  <a:srgbClr val="000000"/>
                </a:solidFill>
                <a:effectLst>
                  <a:outerShdw blurRad="38100" dist="38100" dir="2700000" algn="tl">
                    <a:srgbClr val="000000"/>
                  </a:outerShdw>
                </a:effectLst>
                <a:latin typeface="Comic Sans MS" charset="0"/>
                <a:cs typeface="Lucida Sans Unicode" charset="0"/>
              </a:rPr>
              <a:t> y </a:t>
            </a:r>
            <a:r>
              <a:rPr lang="en-GB" dirty="0" err="1">
                <a:solidFill>
                  <a:srgbClr val="000000"/>
                </a:solidFill>
                <a:effectLst>
                  <a:outerShdw blurRad="38100" dist="38100" dir="2700000" algn="tl">
                    <a:srgbClr val="000000"/>
                  </a:outerShdw>
                </a:effectLst>
                <a:latin typeface="Comic Sans MS" charset="0"/>
                <a:cs typeface="Lucida Sans Unicode" charset="0"/>
              </a:rPr>
              <a:t>gaseosos</a:t>
            </a:r>
            <a:r>
              <a:rPr lang="en-GB" dirty="0">
                <a:solidFill>
                  <a:srgbClr val="000000"/>
                </a:solidFill>
                <a:effectLst>
                  <a:outerShdw blurRad="38100" dist="38100" dir="2700000" algn="tl">
                    <a:srgbClr val="000000"/>
                  </a:outerShdw>
                </a:effectLst>
                <a:latin typeface="Comic Sans MS" charset="0"/>
                <a:cs typeface="Lucida Sans Unicode" charset="0"/>
              </a:rPr>
              <a:t>), </a:t>
            </a:r>
            <a:r>
              <a:rPr lang="en-GB" dirty="0" err="1">
                <a:solidFill>
                  <a:srgbClr val="000000"/>
                </a:solidFill>
                <a:effectLst>
                  <a:outerShdw blurRad="38100" dist="38100" dir="2700000" algn="tl">
                    <a:srgbClr val="000000"/>
                  </a:outerShdw>
                </a:effectLst>
                <a:latin typeface="Comic Sans MS" charset="0"/>
                <a:cs typeface="Lucida Sans Unicode" charset="0"/>
              </a:rPr>
              <a:t>tipo</a:t>
            </a:r>
            <a:r>
              <a:rPr lang="en-GB" dirty="0">
                <a:solidFill>
                  <a:srgbClr val="000000"/>
                </a:solidFill>
                <a:effectLst>
                  <a:outerShdw blurRad="38100" dist="38100" dir="2700000" algn="tl">
                    <a:srgbClr val="000000"/>
                  </a:outerShdw>
                </a:effectLst>
                <a:latin typeface="Comic Sans MS" charset="0"/>
                <a:cs typeface="Lucida Sans Unicode" charset="0"/>
              </a:rPr>
              <a:t> de </a:t>
            </a:r>
            <a:r>
              <a:rPr lang="en-GB" dirty="0" err="1">
                <a:solidFill>
                  <a:srgbClr val="000000"/>
                </a:solidFill>
                <a:effectLst>
                  <a:outerShdw blurRad="38100" dist="38100" dir="2700000" algn="tl">
                    <a:srgbClr val="000000"/>
                  </a:outerShdw>
                </a:effectLst>
                <a:latin typeface="Comic Sans MS" charset="0"/>
                <a:cs typeface="Lucida Sans Unicode" charset="0"/>
              </a:rPr>
              <a:t>radiación</a:t>
            </a:r>
            <a:r>
              <a:rPr lang="en-GB" dirty="0">
                <a:solidFill>
                  <a:srgbClr val="000000"/>
                </a:solidFill>
                <a:effectLst>
                  <a:outerShdw blurRad="38100" dist="38100" dir="2700000" algn="tl">
                    <a:srgbClr val="000000"/>
                  </a:outerShdw>
                </a:effectLst>
                <a:latin typeface="Comic Sans MS" charset="0"/>
                <a:cs typeface="Lucida Sans Unicode" charset="0"/>
              </a:rPr>
              <a:t> </a:t>
            </a:r>
            <a:r>
              <a:rPr lang="en-GB" dirty="0" err="1">
                <a:solidFill>
                  <a:srgbClr val="000000"/>
                </a:solidFill>
                <a:effectLst>
                  <a:outerShdw blurRad="38100" dist="38100" dir="2700000" algn="tl">
                    <a:srgbClr val="000000"/>
                  </a:outerShdw>
                </a:effectLst>
                <a:latin typeface="Comic Sans MS" charset="0"/>
                <a:cs typeface="Lucida Sans Unicode" charset="0"/>
              </a:rPr>
              <a:t>emitida</a:t>
            </a:r>
            <a:r>
              <a:rPr lang="en-GB" dirty="0">
                <a:solidFill>
                  <a:srgbClr val="000000"/>
                </a:solidFill>
                <a:effectLst>
                  <a:outerShdw blurRad="38100" dist="38100" dir="2700000" algn="tl">
                    <a:srgbClr val="000000"/>
                  </a:outerShdw>
                </a:effectLst>
                <a:latin typeface="Comic Sans MS" charset="0"/>
                <a:cs typeface="Lucida Sans Unicode" charset="0"/>
              </a:rPr>
              <a:t> (</a:t>
            </a:r>
            <a:r>
              <a:rPr lang="en-GB" dirty="0" err="1">
                <a:solidFill>
                  <a:srgbClr val="000000"/>
                </a:solidFill>
                <a:effectLst>
                  <a:outerShdw blurRad="38100" dist="38100" dir="2700000" algn="tl">
                    <a:srgbClr val="000000"/>
                  </a:outerShdw>
                </a:effectLst>
                <a:latin typeface="Comic Sans MS" charset="0"/>
                <a:cs typeface="Lucida Sans Unicode" charset="0"/>
              </a:rPr>
              <a:t>alfa</a:t>
            </a:r>
            <a:r>
              <a:rPr lang="en-GB" dirty="0">
                <a:solidFill>
                  <a:srgbClr val="000000"/>
                </a:solidFill>
                <a:effectLst>
                  <a:outerShdw blurRad="38100" dist="38100" dir="2700000" algn="tl">
                    <a:srgbClr val="000000"/>
                  </a:outerShdw>
                </a:effectLst>
                <a:latin typeface="Comic Sans MS" charset="0"/>
                <a:cs typeface="Lucida Sans Unicode" charset="0"/>
              </a:rPr>
              <a:t>, beta, gamma), </a:t>
            </a:r>
            <a:r>
              <a:rPr lang="en-GB" dirty="0" err="1">
                <a:solidFill>
                  <a:srgbClr val="000000"/>
                </a:solidFill>
                <a:effectLst>
                  <a:outerShdw blurRad="38100" dist="38100" dir="2700000" algn="tl">
                    <a:srgbClr val="000000"/>
                  </a:outerShdw>
                </a:effectLst>
                <a:latin typeface="Comic Sans MS" charset="0"/>
                <a:cs typeface="Lucida Sans Unicode" charset="0"/>
              </a:rPr>
              <a:t>contenido</a:t>
            </a:r>
            <a:r>
              <a:rPr lang="en-GB" dirty="0">
                <a:solidFill>
                  <a:srgbClr val="000000"/>
                </a:solidFill>
                <a:effectLst>
                  <a:outerShdw blurRad="38100" dist="38100" dir="2700000" algn="tl">
                    <a:srgbClr val="000000"/>
                  </a:outerShdw>
                </a:effectLst>
                <a:latin typeface="Comic Sans MS" charset="0"/>
                <a:cs typeface="Lucida Sans Unicode" charset="0"/>
              </a:rPr>
              <a:t> en </a:t>
            </a:r>
            <a:r>
              <a:rPr lang="en-GB" dirty="0" err="1">
                <a:solidFill>
                  <a:srgbClr val="000000"/>
                </a:solidFill>
                <a:effectLst>
                  <a:outerShdw blurRad="38100" dist="38100" dir="2700000" algn="tl">
                    <a:srgbClr val="000000"/>
                  </a:outerShdw>
                </a:effectLst>
                <a:latin typeface="Comic Sans MS" charset="0"/>
                <a:cs typeface="Lucida Sans Unicode" charset="0"/>
              </a:rPr>
              <a:t>radiactividad</a:t>
            </a:r>
            <a:r>
              <a:rPr lang="en-GB" dirty="0">
                <a:solidFill>
                  <a:srgbClr val="000000"/>
                </a:solidFill>
                <a:effectLst>
                  <a:outerShdw blurRad="38100" dist="38100" dir="2700000" algn="tl">
                    <a:srgbClr val="000000"/>
                  </a:outerShdw>
                </a:effectLst>
                <a:latin typeface="Comic Sans MS" charset="0"/>
                <a:cs typeface="Lucida Sans Unicode" charset="0"/>
              </a:rPr>
              <a:t>, </a:t>
            </a:r>
            <a:r>
              <a:rPr lang="en-GB" dirty="0" err="1">
                <a:solidFill>
                  <a:srgbClr val="000000"/>
                </a:solidFill>
                <a:effectLst>
                  <a:outerShdw blurRad="38100" dist="38100" dir="2700000" algn="tl">
                    <a:srgbClr val="000000"/>
                  </a:outerShdw>
                </a:effectLst>
                <a:latin typeface="Comic Sans MS" charset="0"/>
                <a:cs typeface="Lucida Sans Unicode" charset="0"/>
              </a:rPr>
              <a:t>periodo</a:t>
            </a:r>
            <a:r>
              <a:rPr lang="en-GB" dirty="0">
                <a:solidFill>
                  <a:srgbClr val="000000"/>
                </a:solidFill>
                <a:effectLst>
                  <a:outerShdw blurRad="38100" dist="38100" dir="2700000" algn="tl">
                    <a:srgbClr val="000000"/>
                  </a:outerShdw>
                </a:effectLst>
                <a:latin typeface="Comic Sans MS" charset="0"/>
                <a:cs typeface="Lucida Sans Unicode" charset="0"/>
              </a:rPr>
              <a:t> de </a:t>
            </a:r>
            <a:r>
              <a:rPr lang="en-GB" dirty="0" err="1">
                <a:solidFill>
                  <a:srgbClr val="000000"/>
                </a:solidFill>
                <a:effectLst>
                  <a:outerShdw blurRad="38100" dist="38100" dir="2700000" algn="tl">
                    <a:srgbClr val="000000"/>
                  </a:outerShdw>
                </a:effectLst>
                <a:latin typeface="Comic Sans MS" charset="0"/>
                <a:cs typeface="Lucida Sans Unicode" charset="0"/>
              </a:rPr>
              <a:t>semidesintegración</a:t>
            </a:r>
            <a:r>
              <a:rPr lang="en-GB" dirty="0">
                <a:solidFill>
                  <a:srgbClr val="000000"/>
                </a:solidFill>
                <a:effectLst>
                  <a:outerShdw blurRad="38100" dist="38100" dir="2700000" algn="tl">
                    <a:srgbClr val="000000"/>
                  </a:outerShdw>
                </a:effectLst>
                <a:latin typeface="Comic Sans MS" charset="0"/>
                <a:cs typeface="Lucida Sans Unicode" charset="0"/>
              </a:rPr>
              <a:t>, </a:t>
            </a:r>
            <a:r>
              <a:rPr lang="en-GB" dirty="0" err="1">
                <a:solidFill>
                  <a:srgbClr val="000000"/>
                </a:solidFill>
                <a:effectLst>
                  <a:outerShdw blurRad="38100" dist="38100" dir="2700000" algn="tl">
                    <a:srgbClr val="000000"/>
                  </a:outerShdw>
                </a:effectLst>
                <a:latin typeface="Comic Sans MS" charset="0"/>
                <a:cs typeface="Lucida Sans Unicode" charset="0"/>
              </a:rPr>
              <a:t>generación</a:t>
            </a:r>
            <a:r>
              <a:rPr lang="en-GB" dirty="0">
                <a:solidFill>
                  <a:srgbClr val="000000"/>
                </a:solidFill>
                <a:effectLst>
                  <a:outerShdw blurRad="38100" dist="38100" dir="2700000" algn="tl">
                    <a:srgbClr val="000000"/>
                  </a:outerShdw>
                </a:effectLst>
                <a:latin typeface="Comic Sans MS" charset="0"/>
                <a:cs typeface="Lucida Sans Unicode" charset="0"/>
              </a:rPr>
              <a:t> de </a:t>
            </a:r>
            <a:r>
              <a:rPr lang="en-GB" dirty="0" err="1">
                <a:solidFill>
                  <a:srgbClr val="000000"/>
                </a:solidFill>
                <a:effectLst>
                  <a:outerShdw blurRad="38100" dist="38100" dir="2700000" algn="tl">
                    <a:srgbClr val="000000"/>
                  </a:outerShdw>
                </a:effectLst>
                <a:latin typeface="Comic Sans MS" charset="0"/>
                <a:cs typeface="Lucida Sans Unicode" charset="0"/>
              </a:rPr>
              <a:t>calor</a:t>
            </a:r>
            <a:r>
              <a:rPr lang="en-GB" dirty="0">
                <a:solidFill>
                  <a:srgbClr val="000000"/>
                </a:solidFill>
                <a:effectLst>
                  <a:outerShdw blurRad="38100" dist="38100" dir="2700000" algn="tl">
                    <a:srgbClr val="000000"/>
                  </a:outerShdw>
                </a:effectLst>
                <a:latin typeface="Comic Sans MS" charset="0"/>
                <a:cs typeface="Lucida Sans Unicode" charset="0"/>
              </a:rPr>
              <a:t>, etc. </a:t>
            </a:r>
            <a:r>
              <a:rPr lang="en-GB" dirty="0" err="1">
                <a:solidFill>
                  <a:srgbClr val="000000"/>
                </a:solidFill>
                <a:effectLst>
                  <a:outerShdw blurRad="38100" dist="38100" dir="2700000" algn="tl">
                    <a:srgbClr val="000000"/>
                  </a:outerShdw>
                </a:effectLst>
                <a:latin typeface="Comic Sans MS" charset="0"/>
                <a:cs typeface="Lucida Sans Unicode" charset="0"/>
              </a:rPr>
              <a:t>Desde</a:t>
            </a:r>
            <a:r>
              <a:rPr lang="en-GB" dirty="0">
                <a:solidFill>
                  <a:srgbClr val="000000"/>
                </a:solidFill>
                <a:effectLst>
                  <a:outerShdw blurRad="38100" dist="38100" dir="2700000" algn="tl">
                    <a:srgbClr val="000000"/>
                  </a:outerShdw>
                </a:effectLst>
                <a:latin typeface="Comic Sans MS" charset="0"/>
                <a:cs typeface="Lucida Sans Unicode" charset="0"/>
              </a:rPr>
              <a:t> el </a:t>
            </a:r>
            <a:r>
              <a:rPr lang="en-GB" dirty="0" err="1">
                <a:solidFill>
                  <a:srgbClr val="000000"/>
                </a:solidFill>
                <a:effectLst>
                  <a:outerShdw blurRad="38100" dist="38100" dir="2700000" algn="tl">
                    <a:srgbClr val="000000"/>
                  </a:outerShdw>
                </a:effectLst>
                <a:latin typeface="Comic Sans MS" charset="0"/>
                <a:cs typeface="Lucida Sans Unicode" charset="0"/>
              </a:rPr>
              <a:t>punto</a:t>
            </a:r>
            <a:r>
              <a:rPr lang="en-GB" dirty="0">
                <a:solidFill>
                  <a:srgbClr val="000000"/>
                </a:solidFill>
                <a:effectLst>
                  <a:outerShdw blurRad="38100" dist="38100" dir="2700000" algn="tl">
                    <a:srgbClr val="000000"/>
                  </a:outerShdw>
                </a:effectLst>
                <a:latin typeface="Comic Sans MS" charset="0"/>
                <a:cs typeface="Lucida Sans Unicode" charset="0"/>
              </a:rPr>
              <a:t> de vista de </a:t>
            </a:r>
            <a:r>
              <a:rPr lang="en-GB" dirty="0" err="1">
                <a:solidFill>
                  <a:srgbClr val="000000"/>
                </a:solidFill>
                <a:effectLst>
                  <a:outerShdw blurRad="38100" dist="38100" dir="2700000" algn="tl">
                    <a:srgbClr val="000000"/>
                  </a:outerShdw>
                </a:effectLst>
                <a:latin typeface="Comic Sans MS" charset="0"/>
                <a:cs typeface="Lucida Sans Unicode" charset="0"/>
              </a:rPr>
              <a:t>su</a:t>
            </a:r>
            <a:r>
              <a:rPr lang="en-GB" dirty="0">
                <a:solidFill>
                  <a:srgbClr val="000000"/>
                </a:solidFill>
                <a:effectLst>
                  <a:outerShdw blurRad="38100" dist="38100" dir="2700000" algn="tl">
                    <a:srgbClr val="000000"/>
                  </a:outerShdw>
                </a:effectLst>
                <a:latin typeface="Comic Sans MS" charset="0"/>
                <a:cs typeface="Lucida Sans Unicode" charset="0"/>
              </a:rPr>
              <a:t> </a:t>
            </a:r>
            <a:r>
              <a:rPr lang="en-GB" dirty="0" err="1">
                <a:solidFill>
                  <a:srgbClr val="000000"/>
                </a:solidFill>
                <a:effectLst>
                  <a:outerShdw blurRad="38100" dist="38100" dir="2700000" algn="tl">
                    <a:srgbClr val="000000"/>
                  </a:outerShdw>
                </a:effectLst>
                <a:latin typeface="Comic Sans MS" charset="0"/>
                <a:cs typeface="Lucida Sans Unicode" charset="0"/>
              </a:rPr>
              <a:t>gestión</a:t>
            </a:r>
            <a:r>
              <a:rPr lang="en-GB" dirty="0">
                <a:solidFill>
                  <a:srgbClr val="000000"/>
                </a:solidFill>
                <a:effectLst>
                  <a:outerShdw blurRad="38100" dist="38100" dir="2700000" algn="tl">
                    <a:srgbClr val="000000"/>
                  </a:outerShdw>
                </a:effectLst>
                <a:latin typeface="Comic Sans MS" charset="0"/>
                <a:cs typeface="Lucida Sans Unicode" charset="0"/>
              </a:rPr>
              <a:t>, en </a:t>
            </a:r>
            <a:r>
              <a:rPr lang="en-GB" dirty="0" err="1">
                <a:solidFill>
                  <a:srgbClr val="000000"/>
                </a:solidFill>
                <a:effectLst>
                  <a:outerShdw blurRad="38100" dist="38100" dir="2700000" algn="tl">
                    <a:srgbClr val="000000"/>
                  </a:outerShdw>
                </a:effectLst>
                <a:latin typeface="Comic Sans MS" charset="0"/>
                <a:cs typeface="Lucida Sans Unicode" charset="0"/>
              </a:rPr>
              <a:t>España</a:t>
            </a:r>
            <a:r>
              <a:rPr lang="en-GB" dirty="0">
                <a:solidFill>
                  <a:srgbClr val="000000"/>
                </a:solidFill>
                <a:effectLst>
                  <a:outerShdw blurRad="38100" dist="38100" dir="2700000" algn="tl">
                    <a:srgbClr val="000000"/>
                  </a:outerShdw>
                </a:effectLst>
                <a:latin typeface="Comic Sans MS" charset="0"/>
                <a:cs typeface="Lucida Sans Unicode" charset="0"/>
              </a:rPr>
              <a:t> </a:t>
            </a:r>
            <a:r>
              <a:rPr lang="en-GB" dirty="0" err="1">
                <a:solidFill>
                  <a:srgbClr val="000000"/>
                </a:solidFill>
                <a:effectLst>
                  <a:outerShdw blurRad="38100" dist="38100" dir="2700000" algn="tl">
                    <a:srgbClr val="000000"/>
                  </a:outerShdw>
                </a:effectLst>
                <a:latin typeface="Comic Sans MS" charset="0"/>
                <a:cs typeface="Lucida Sans Unicode" charset="0"/>
              </a:rPr>
              <a:t>actualmente</a:t>
            </a:r>
            <a:r>
              <a:rPr lang="en-GB" dirty="0">
                <a:solidFill>
                  <a:srgbClr val="000000"/>
                </a:solidFill>
                <a:effectLst>
                  <a:outerShdw blurRad="38100" dist="38100" dir="2700000" algn="tl">
                    <a:srgbClr val="000000"/>
                  </a:outerShdw>
                </a:effectLst>
                <a:latin typeface="Comic Sans MS" charset="0"/>
                <a:cs typeface="Lucida Sans Unicode" charset="0"/>
              </a:rPr>
              <a:t>, los </a:t>
            </a:r>
            <a:r>
              <a:rPr lang="en-GB" dirty="0" err="1">
                <a:solidFill>
                  <a:srgbClr val="000000"/>
                </a:solidFill>
                <a:effectLst>
                  <a:outerShdw blurRad="38100" dist="38100" dir="2700000" algn="tl">
                    <a:srgbClr val="000000"/>
                  </a:outerShdw>
                </a:effectLst>
                <a:latin typeface="Comic Sans MS" charset="0"/>
                <a:cs typeface="Lucida Sans Unicode" charset="0"/>
              </a:rPr>
              <a:t>residuos</a:t>
            </a:r>
            <a:r>
              <a:rPr lang="en-GB" dirty="0">
                <a:solidFill>
                  <a:srgbClr val="000000"/>
                </a:solidFill>
                <a:effectLst>
                  <a:outerShdw blurRad="38100" dist="38100" dir="2700000" algn="tl">
                    <a:srgbClr val="000000"/>
                  </a:outerShdw>
                </a:effectLst>
                <a:latin typeface="Comic Sans MS" charset="0"/>
                <a:cs typeface="Lucida Sans Unicode" charset="0"/>
              </a:rPr>
              <a:t> </a:t>
            </a:r>
            <a:r>
              <a:rPr lang="en-GB" dirty="0" err="1">
                <a:solidFill>
                  <a:srgbClr val="000000"/>
                </a:solidFill>
                <a:effectLst>
                  <a:outerShdw blurRad="38100" dist="38100" dir="2700000" algn="tl">
                    <a:srgbClr val="000000"/>
                  </a:outerShdw>
                </a:effectLst>
                <a:latin typeface="Comic Sans MS" charset="0"/>
                <a:cs typeface="Lucida Sans Unicode" charset="0"/>
              </a:rPr>
              <a:t>radiactivos</a:t>
            </a:r>
            <a:r>
              <a:rPr lang="en-GB" dirty="0">
                <a:solidFill>
                  <a:srgbClr val="000000"/>
                </a:solidFill>
                <a:effectLst>
                  <a:outerShdw blurRad="38100" dist="38100" dir="2700000" algn="tl">
                    <a:srgbClr val="000000"/>
                  </a:outerShdw>
                </a:effectLst>
                <a:latin typeface="Comic Sans MS" charset="0"/>
                <a:cs typeface="Lucida Sans Unicode" charset="0"/>
              </a:rPr>
              <a:t> se </a:t>
            </a:r>
            <a:r>
              <a:rPr lang="en-GB" dirty="0" err="1">
                <a:solidFill>
                  <a:srgbClr val="000000"/>
                </a:solidFill>
                <a:effectLst>
                  <a:outerShdw blurRad="38100" dist="38100" dir="2700000" algn="tl">
                    <a:srgbClr val="000000"/>
                  </a:outerShdw>
                </a:effectLst>
                <a:latin typeface="Comic Sans MS" charset="0"/>
                <a:cs typeface="Lucida Sans Unicode" charset="0"/>
              </a:rPr>
              <a:t>clasifican</a:t>
            </a:r>
            <a:r>
              <a:rPr lang="en-GB" dirty="0">
                <a:solidFill>
                  <a:srgbClr val="000000"/>
                </a:solidFill>
                <a:effectLst>
                  <a:outerShdw blurRad="38100" dist="38100" dir="2700000" algn="tl">
                    <a:srgbClr val="000000"/>
                  </a:outerShdw>
                </a:effectLst>
                <a:latin typeface="Comic Sans MS" charset="0"/>
                <a:cs typeface="Lucida Sans Unicode" charset="0"/>
              </a:rPr>
              <a:t> en:</a:t>
            </a:r>
            <a:r>
              <a:rPr lang="en-GB" dirty="0">
                <a:solidFill>
                  <a:srgbClr val="000000"/>
                </a:solidFill>
                <a:latin typeface="Comic Sans MS" charset="0"/>
                <a:cs typeface="Lucida Sans Unicode" charset="0"/>
              </a:rPr>
              <a:t> </a:t>
            </a:r>
          </a:p>
        </p:txBody>
      </p:sp>
    </p:spTree>
    <p:extLst>
      <p:ext uri="{BB962C8B-B14F-4D97-AF65-F5344CB8AC3E}">
        <p14:creationId xmlns:p14="http://schemas.microsoft.com/office/powerpoint/2010/main" val="4184093868"/>
      </p:ext>
    </p:extLst>
  </p:cSld>
  <p:clrMapOvr>
    <a:masterClrMapping/>
  </p:clrMapOvr>
  <p:transition xmlns:p14="http://schemas.microsoft.com/office/powerpoint/2010/main" spd="med">
    <p:pull dir="d"/>
  </p:transition>
  <p:timing>
    <p:tnLst>
      <p:par>
        <p:cTn xmlns:p14="http://schemas.microsoft.com/office/powerpoint/2010/mai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4"/>
          <p:cNvSpPr>
            <a:spLocks noGrp="1"/>
          </p:cNvSpPr>
          <p:nvPr>
            <p:ph type="ftr" sz="quarter" idx="11"/>
          </p:nvPr>
        </p:nvSpPr>
        <p:spPr/>
        <p:txBody>
          <a:bodyPr/>
          <a:lstStyle/>
          <a:p>
            <a:pPr>
              <a:defRPr/>
            </a:pPr>
            <a:r>
              <a:rPr lang="en-GB"/>
              <a:t>jmelero              presentaciones CTM II</a:t>
            </a:r>
          </a:p>
        </p:txBody>
      </p:sp>
      <p:sp>
        <p:nvSpPr>
          <p:cNvPr id="5" name="Marcador de número de diapositiva 5"/>
          <p:cNvSpPr>
            <a:spLocks noGrp="1"/>
          </p:cNvSpPr>
          <p:nvPr>
            <p:ph type="sldNum" sz="quarter" idx="12"/>
          </p:nvPr>
        </p:nvSpPr>
        <p:spPr/>
        <p:txBody>
          <a:bodyPr/>
          <a:lstStyle/>
          <a:p>
            <a:pPr>
              <a:defRPr/>
            </a:pPr>
            <a:fld id="{3520CEC0-1C0B-354A-B55D-F02D73583F88}" type="slidenum">
              <a:rPr lang="en-GB"/>
              <a:pPr>
                <a:defRPr/>
              </a:pPr>
              <a:t>21</a:t>
            </a:fld>
            <a:endParaRPr lang="en-GB"/>
          </a:p>
        </p:txBody>
      </p:sp>
      <p:sp>
        <p:nvSpPr>
          <p:cNvPr id="45057" name="Rectangle 1"/>
          <p:cNvSpPr>
            <a:spLocks noGrp="1" noChangeArrowheads="1"/>
          </p:cNvSpPr>
          <p:nvPr>
            <p:ph type="body" idx="4294967295"/>
          </p:nvPr>
        </p:nvSpPr>
        <p:spPr>
          <a:xfrm>
            <a:off x="395288" y="333375"/>
            <a:ext cx="8426450" cy="4291013"/>
          </a:xfrm>
        </p:spPr>
        <p:txBody>
          <a:bodyPr>
            <a:spAutoFit/>
          </a:bodyPr>
          <a:lstStyle/>
          <a:p>
            <a:pPr eaLnBrk="1" hangingPunct="1">
              <a:lnSpc>
                <a:spcPct val="80000"/>
              </a:lnSpc>
              <a:spcBef>
                <a:spcPts val="450"/>
              </a:spcBef>
              <a:buFont typeface="Wingdings" charset="0"/>
              <a:buNone/>
              <a:tabLst>
                <a:tab pos="339725"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defRPr/>
            </a:pPr>
            <a:r>
              <a:rPr lang="en-GB" sz="2800" smtClean="0">
                <a:latin typeface="Comic Sans MS" charset="0"/>
              </a:rPr>
              <a:t>	</a:t>
            </a:r>
            <a:r>
              <a:rPr lang="en-GB" sz="2800" b="1" smtClean="0">
                <a:latin typeface="Comic Sans MS" charset="0"/>
              </a:rPr>
              <a:t>	</a:t>
            </a:r>
            <a:r>
              <a:rPr lang="en-GB" sz="1800" b="1" smtClean="0">
                <a:solidFill>
                  <a:srgbClr val="33CC33"/>
                </a:solidFill>
                <a:latin typeface="Comic Sans MS" charset="0"/>
              </a:rPr>
              <a:t>Residuos de baja y media actividad</a:t>
            </a:r>
            <a:r>
              <a:rPr lang="en-GB" sz="1800" smtClean="0">
                <a:latin typeface="Comic Sans MS" charset="0"/>
              </a:rPr>
              <a:t> </a:t>
            </a:r>
          </a:p>
          <a:p>
            <a:pPr lvl="1" eaLnBrk="1" hangingPunct="1">
              <a:lnSpc>
                <a:spcPct val="80000"/>
              </a:lnSpc>
              <a:spcBef>
                <a:spcPts val="450"/>
              </a:spcBef>
              <a:buFont typeface="Comic Sans MS" charset="0"/>
              <a:buChar char="•"/>
              <a:tabLst>
                <a:tab pos="339725"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defRPr/>
            </a:pPr>
            <a:r>
              <a:rPr lang="en-GB" sz="1800" smtClean="0">
                <a:latin typeface="Comic Sans MS" charset="0"/>
              </a:rPr>
              <a:t>Tienen actividad específica baja </a:t>
            </a:r>
          </a:p>
          <a:p>
            <a:pPr lvl="1" eaLnBrk="1" hangingPunct="1">
              <a:lnSpc>
                <a:spcPct val="80000"/>
              </a:lnSpc>
              <a:spcBef>
                <a:spcPts val="450"/>
              </a:spcBef>
              <a:buFont typeface="Comic Sans MS" charset="0"/>
              <a:buChar char="•"/>
              <a:tabLst>
                <a:tab pos="339725"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defRPr/>
            </a:pPr>
            <a:r>
              <a:rPr lang="en-GB" sz="1800" smtClean="0">
                <a:latin typeface="Comic Sans MS" charset="0"/>
              </a:rPr>
              <a:t>No generan calor </a:t>
            </a:r>
          </a:p>
          <a:p>
            <a:pPr lvl="1" eaLnBrk="1" hangingPunct="1">
              <a:lnSpc>
                <a:spcPct val="80000"/>
              </a:lnSpc>
              <a:spcBef>
                <a:spcPts val="450"/>
              </a:spcBef>
              <a:buFont typeface="Comic Sans MS" charset="0"/>
              <a:buChar char="•"/>
              <a:tabLst>
                <a:tab pos="339725"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defRPr/>
            </a:pPr>
            <a:r>
              <a:rPr lang="en-GB" sz="1800" smtClean="0">
                <a:latin typeface="Comic Sans MS" charset="0"/>
              </a:rPr>
              <a:t>Contienen radionucleidos con periodos de semidesintegración inferiores a 30 años (reducen su actividad a menos de la milésima parte en un periodo máximo de 300 años). </a:t>
            </a:r>
          </a:p>
          <a:p>
            <a:pPr lvl="1" eaLnBrk="1" hangingPunct="1">
              <a:lnSpc>
                <a:spcPct val="80000"/>
              </a:lnSpc>
              <a:spcBef>
                <a:spcPts val="450"/>
              </a:spcBef>
              <a:buFont typeface="Comic Sans MS" charset="0"/>
              <a:buChar char="•"/>
              <a:tabLst>
                <a:tab pos="339725"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defRPr/>
            </a:pPr>
            <a:r>
              <a:rPr lang="en-GB" sz="1800" smtClean="0">
                <a:latin typeface="Comic Sans MS" charset="0"/>
              </a:rPr>
              <a:t>Se almacenan en el vertedero nuclear de El Cabril (Córdoba).</a:t>
            </a:r>
          </a:p>
          <a:p>
            <a:pPr eaLnBrk="1" hangingPunct="1">
              <a:lnSpc>
                <a:spcPct val="80000"/>
              </a:lnSpc>
              <a:spcBef>
                <a:spcPts val="450"/>
              </a:spcBef>
              <a:buFont typeface="Wingdings" charset="0"/>
              <a:buNone/>
              <a:tabLst>
                <a:tab pos="339725"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defRPr/>
            </a:pPr>
            <a:r>
              <a:rPr lang="en-GB" sz="1800" b="1" smtClean="0">
                <a:latin typeface="Comic Sans MS" charset="0"/>
              </a:rPr>
              <a:t>    	</a:t>
            </a:r>
            <a:r>
              <a:rPr lang="en-GB" sz="1800" b="1" smtClean="0">
                <a:solidFill>
                  <a:srgbClr val="33CC33"/>
                </a:solidFill>
                <a:latin typeface="Comic Sans MS" charset="0"/>
              </a:rPr>
              <a:t>Residuos de alta actividad</a:t>
            </a:r>
            <a:r>
              <a:rPr lang="en-GB" sz="1800" b="1" smtClean="0">
                <a:latin typeface="Comic Sans MS" charset="0"/>
              </a:rPr>
              <a:t> </a:t>
            </a:r>
          </a:p>
          <a:p>
            <a:pPr lvl="1" eaLnBrk="1" hangingPunct="1">
              <a:lnSpc>
                <a:spcPct val="80000"/>
              </a:lnSpc>
              <a:spcBef>
                <a:spcPts val="450"/>
              </a:spcBef>
              <a:buFont typeface="Comic Sans MS" charset="0"/>
              <a:buChar char="•"/>
              <a:tabLst>
                <a:tab pos="339725"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defRPr/>
            </a:pPr>
            <a:r>
              <a:rPr lang="en-GB" sz="1800" smtClean="0">
                <a:latin typeface="Comic Sans MS" charset="0"/>
              </a:rPr>
              <a:t>Los radionucleidos contenidos en los residuos de alta actividad tienen un periodo de semidesintegración superior a 30 años. </a:t>
            </a:r>
          </a:p>
          <a:p>
            <a:pPr lvl="1" eaLnBrk="1" hangingPunct="1">
              <a:lnSpc>
                <a:spcPct val="80000"/>
              </a:lnSpc>
              <a:spcBef>
                <a:spcPts val="450"/>
              </a:spcBef>
              <a:buFont typeface="Comic Sans MS" charset="0"/>
              <a:buChar char="•"/>
              <a:tabLst>
                <a:tab pos="339725"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defRPr/>
            </a:pPr>
            <a:r>
              <a:rPr lang="en-GB" sz="1800" smtClean="0">
                <a:latin typeface="Comic Sans MS" charset="0"/>
              </a:rPr>
              <a:t>Contienen radionucleidos emisores alfa, gamma y beta de vida larga en concentraciones apreciables.</a:t>
            </a:r>
          </a:p>
          <a:p>
            <a:pPr lvl="1" eaLnBrk="1" hangingPunct="1">
              <a:lnSpc>
                <a:spcPct val="80000"/>
              </a:lnSpc>
              <a:spcBef>
                <a:spcPts val="450"/>
              </a:spcBef>
              <a:buFont typeface="Comic Sans MS" charset="0"/>
              <a:buChar char="•"/>
              <a:tabLst>
                <a:tab pos="339725"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defRPr/>
            </a:pPr>
            <a:r>
              <a:rPr lang="en-GB" sz="1800" smtClean="0">
                <a:latin typeface="Comic Sans MS" charset="0"/>
              </a:rPr>
              <a:t>Pueden desprenden calor. </a:t>
            </a:r>
          </a:p>
          <a:p>
            <a:pPr lvl="1" eaLnBrk="1" hangingPunct="1">
              <a:lnSpc>
                <a:spcPct val="80000"/>
              </a:lnSpc>
              <a:spcBef>
                <a:spcPts val="450"/>
              </a:spcBef>
              <a:buFont typeface="Comic Sans MS" charset="0"/>
              <a:buChar char="•"/>
              <a:tabLst>
                <a:tab pos="339725"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defRPr/>
            </a:pPr>
            <a:r>
              <a:rPr lang="en-GB" sz="1800" smtClean="0">
                <a:latin typeface="Comic Sans MS" charset="0"/>
              </a:rPr>
              <a:t>En España se confinan en piscinas especiales subterráneas que hay en las propias centrales nucleares.</a:t>
            </a:r>
          </a:p>
          <a:p>
            <a:pPr eaLnBrk="1" hangingPunct="1">
              <a:lnSpc>
                <a:spcPct val="80000"/>
              </a:lnSpc>
              <a:spcBef>
                <a:spcPts val="450"/>
              </a:spcBef>
              <a:buFont typeface="Wingdings" charset="0"/>
              <a:buNone/>
              <a:tabLst>
                <a:tab pos="339725"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defRPr/>
            </a:pPr>
            <a:r>
              <a:rPr lang="en-GB" sz="1800" smtClean="0">
                <a:latin typeface="Comic Sans MS" charset="0"/>
              </a:rPr>
              <a:t>      </a:t>
            </a:r>
          </a:p>
        </p:txBody>
      </p:sp>
      <p:sp>
        <p:nvSpPr>
          <p:cNvPr id="45059" name="Rectangle 3"/>
          <p:cNvSpPr>
            <a:spLocks noChangeArrowheads="1"/>
          </p:cNvSpPr>
          <p:nvPr/>
        </p:nvSpPr>
        <p:spPr bwMode="auto">
          <a:xfrm>
            <a:off x="539750" y="4830763"/>
            <a:ext cx="8135938" cy="1127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pPr marL="339725" indent="-339725" algn="ctr">
              <a:lnSpc>
                <a:spcPct val="100000"/>
              </a:lnSpc>
              <a:spcBef>
                <a:spcPts val="450"/>
              </a:spcBef>
              <a:buClr>
                <a:srgbClr val="FADF6C"/>
              </a:buClr>
              <a:buSzPct val="60000"/>
              <a:buFont typeface="Wingdings"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1700" i="1" u="sng">
                <a:solidFill>
                  <a:srgbClr val="FF9900"/>
                </a:solidFill>
                <a:effectLst>
                  <a:outerShdw blurRad="38100" dist="38100" dir="2700000" algn="tl">
                    <a:srgbClr val="000000"/>
                  </a:outerShdw>
                </a:effectLst>
                <a:latin typeface="Comic Sans MS" charset="0"/>
                <a:cs typeface="Lucida Sans Unicode" charset="0"/>
              </a:rPr>
              <a:t>Conceptos básicos: carbonización, turba, hulla, lignito, antracita, migraciones petrolíferas, roca madre, roca almacén, trampa petrolífera, radiactividad, radiactividad natural, fisión nuclear, fusión nuclear, manantiales termales y géiseres. </a:t>
            </a:r>
          </a:p>
        </p:txBody>
      </p:sp>
    </p:spTree>
    <p:extLst>
      <p:ext uri="{BB962C8B-B14F-4D97-AF65-F5344CB8AC3E}">
        <p14:creationId xmlns:p14="http://schemas.microsoft.com/office/powerpoint/2010/main" val="3778300687"/>
      </p:ext>
    </p:extLst>
  </p:cSld>
  <p:clrMapOvr>
    <a:masterClrMapping/>
  </p:clrMapOvr>
  <p:transition xmlns:p14="http://schemas.microsoft.com/office/powerpoint/2010/main" spd="med">
    <p:pull dir="d"/>
  </p:transition>
  <p:timing>
    <p:tnLst>
      <p:par>
        <p:cTn xmlns:p14="http://schemas.microsoft.com/office/powerpoint/2010/mai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pie de página 4"/>
          <p:cNvSpPr>
            <a:spLocks noGrp="1"/>
          </p:cNvSpPr>
          <p:nvPr>
            <p:ph type="ftr" sz="quarter" idx="11"/>
          </p:nvPr>
        </p:nvSpPr>
        <p:spPr/>
        <p:txBody>
          <a:bodyPr/>
          <a:lstStyle/>
          <a:p>
            <a:pPr>
              <a:defRPr/>
            </a:pPr>
            <a:r>
              <a:rPr lang="en-GB"/>
              <a:t>jmelero              presentaciones CTM II</a:t>
            </a:r>
          </a:p>
        </p:txBody>
      </p:sp>
      <p:sp>
        <p:nvSpPr>
          <p:cNvPr id="10" name="Marcador de número de diapositiva 5"/>
          <p:cNvSpPr>
            <a:spLocks noGrp="1"/>
          </p:cNvSpPr>
          <p:nvPr>
            <p:ph type="sldNum" sz="quarter" idx="12"/>
          </p:nvPr>
        </p:nvSpPr>
        <p:spPr/>
        <p:txBody>
          <a:bodyPr/>
          <a:lstStyle/>
          <a:p>
            <a:pPr>
              <a:defRPr/>
            </a:pPr>
            <a:fld id="{44879F74-A582-4E49-9F38-24AB5A4C064C}" type="slidenum">
              <a:rPr lang="en-GB"/>
              <a:pPr>
                <a:defRPr/>
              </a:pPr>
              <a:t>22</a:t>
            </a:fld>
            <a:endParaRPr lang="en-GB"/>
          </a:p>
        </p:txBody>
      </p:sp>
      <p:pic>
        <p:nvPicPr>
          <p:cNvPr id="84995" name="Picture 4" descr="alumbre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141663"/>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6" name="AutoShape 6" descr="'Carbón'"/>
          <p:cNvSpPr>
            <a:spLocks noChangeAspect="1" noChangeArrowheads="1"/>
          </p:cNvSpPr>
          <p:nvPr/>
        </p:nvSpPr>
        <p:spPr bwMode="auto">
          <a:xfrm>
            <a:off x="2019300" y="1695450"/>
            <a:ext cx="510540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84997" name="AutoShape 8" descr="'Carbón'"/>
          <p:cNvSpPr>
            <a:spLocks noChangeAspect="1" noChangeArrowheads="1"/>
          </p:cNvSpPr>
          <p:nvPr/>
        </p:nvSpPr>
        <p:spPr bwMode="auto">
          <a:xfrm>
            <a:off x="2019300" y="1695450"/>
            <a:ext cx="510540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46092" name="Rectangle 12"/>
          <p:cNvSpPr>
            <a:spLocks noChangeArrowheads="1"/>
          </p:cNvSpPr>
          <p:nvPr/>
        </p:nvSpPr>
        <p:spPr bwMode="auto">
          <a:xfrm>
            <a:off x="468313" y="260350"/>
            <a:ext cx="7632700" cy="7016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00000"/>
              </a:lnSpc>
              <a:spcBef>
                <a:spcPts val="700"/>
              </a:spcBef>
              <a:buClr>
                <a:srgbClr val="FADF6C"/>
              </a:buClr>
              <a:buSzPct val="60000"/>
              <a:buFont typeface="Wingdings" charset="0"/>
              <a:buNone/>
              <a:defRPr/>
            </a:pPr>
            <a:r>
              <a:rPr lang="en-GB" sz="2000" b="1" i="1" u="sng">
                <a:solidFill>
                  <a:srgbClr val="FF9900"/>
                </a:solidFill>
                <a:effectLst>
                  <a:outerShdw blurRad="38100" dist="38100" dir="2700000" algn="tl">
                    <a:srgbClr val="000000"/>
                  </a:outerShdw>
                </a:effectLst>
                <a:cs typeface="Lucida Sans Unicode" charset="0"/>
              </a:rPr>
              <a:t>2. 3. 2.  Impactos ambientales derivados de la explotación de recursos de la geosfera (minerales y energéticos)</a:t>
            </a:r>
          </a:p>
        </p:txBody>
      </p:sp>
      <p:sp>
        <p:nvSpPr>
          <p:cNvPr id="46093" name="Rectangle 13"/>
          <p:cNvSpPr>
            <a:spLocks noChangeArrowheads="1"/>
          </p:cNvSpPr>
          <p:nvPr/>
        </p:nvSpPr>
        <p:spPr bwMode="auto">
          <a:xfrm>
            <a:off x="539750" y="1058863"/>
            <a:ext cx="7920038" cy="6223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GB" b="1" i="1" u="sng">
                <a:solidFill>
                  <a:srgbClr val="FF9900"/>
                </a:solidFill>
                <a:effectLst>
                  <a:outerShdw blurRad="38100" dist="38100" dir="2700000" algn="tl">
                    <a:srgbClr val="000000"/>
                  </a:outerShdw>
                </a:effectLst>
                <a:cs typeface="Lucida Sans Unicode" charset="0"/>
              </a:rPr>
              <a:t> </a:t>
            </a:r>
            <a:r>
              <a:rPr lang="en-GB" sz="2000" b="1" i="1" u="sng">
                <a:solidFill>
                  <a:srgbClr val="FF9900"/>
                </a:solidFill>
                <a:effectLst>
                  <a:outerShdw blurRad="38100" dist="38100" dir="2700000" algn="tl">
                    <a:srgbClr val="000000"/>
                  </a:outerShdw>
                </a:effectLst>
                <a:cs typeface="Lucida Sans Unicode" charset="0"/>
              </a:rPr>
              <a:t>7. Impactos derivados de la explotación de los recursos de la geosfera.</a:t>
            </a:r>
            <a:endParaRPr lang="es-ES" sz="2000" b="1" i="1" u="sng">
              <a:solidFill>
                <a:srgbClr val="FF9900"/>
              </a:solidFill>
              <a:effectLst>
                <a:outerShdw blurRad="38100" dist="38100" dir="2700000" algn="tl">
                  <a:srgbClr val="000000"/>
                </a:outerShdw>
              </a:effectLst>
              <a:cs typeface="Lucida Sans Unicode" charset="0"/>
            </a:endParaRPr>
          </a:p>
        </p:txBody>
      </p:sp>
      <p:sp>
        <p:nvSpPr>
          <p:cNvPr id="46094" name="Rectangle 14"/>
          <p:cNvSpPr>
            <a:spLocks noChangeArrowheads="1"/>
          </p:cNvSpPr>
          <p:nvPr/>
        </p:nvSpPr>
        <p:spPr bwMode="auto">
          <a:xfrm>
            <a:off x="611188" y="1916113"/>
            <a:ext cx="8137525" cy="887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GB" sz="2000" b="1" i="1" u="sng">
                <a:solidFill>
                  <a:srgbClr val="FF9900"/>
                </a:solidFill>
                <a:effectLst>
                  <a:outerShdw blurRad="38100" dist="38100" dir="2700000" algn="tl">
                    <a:srgbClr val="000000"/>
                  </a:outerShdw>
                </a:effectLst>
                <a:cs typeface="Lucida Sans Unicode" charset="0"/>
              </a:rPr>
              <a:t>7.1- Impactos derivados de la explotación de los recursos minerales. Impacto ambiental de la minería sobre el medio físico, biológico y social. Medidas correctoras de la explotación minera.</a:t>
            </a:r>
            <a:endParaRPr lang="es-ES" sz="2000" b="1" i="1" u="sng">
              <a:solidFill>
                <a:srgbClr val="FF9900"/>
              </a:solidFill>
              <a:effectLst>
                <a:outerShdw blurRad="38100" dist="38100" dir="2700000" algn="tl">
                  <a:srgbClr val="000000"/>
                </a:outerShdw>
              </a:effectLst>
              <a:cs typeface="Lucida Sans Unicode" charset="0"/>
            </a:endParaRPr>
          </a:p>
        </p:txBody>
      </p:sp>
      <p:pic>
        <p:nvPicPr>
          <p:cNvPr id="85001" name="Picture 15" descr="granito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2997200"/>
            <a:ext cx="28575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6678916"/>
      </p:ext>
    </p:extLst>
  </p:cSld>
  <p:clrMapOvr>
    <a:masterClrMapping/>
  </p:clrMapOvr>
  <p:transition xmlns:p14="http://schemas.microsoft.com/office/powerpoint/2010/main" spd="med">
    <p:pull dir="d"/>
  </p:transition>
  <p:timing>
    <p:tnLst>
      <p:par>
        <p:cTn xmlns:p14="http://schemas.microsoft.com/office/powerpoint/2010/mai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pie de página 4"/>
          <p:cNvSpPr>
            <a:spLocks noGrp="1"/>
          </p:cNvSpPr>
          <p:nvPr>
            <p:ph type="ftr" sz="quarter" idx="11"/>
          </p:nvPr>
        </p:nvSpPr>
        <p:spPr/>
        <p:txBody>
          <a:bodyPr/>
          <a:lstStyle/>
          <a:p>
            <a:pPr>
              <a:defRPr/>
            </a:pPr>
            <a:r>
              <a:rPr lang="en-GB"/>
              <a:t>jmelero              presentaciones CTM II</a:t>
            </a:r>
          </a:p>
        </p:txBody>
      </p:sp>
      <p:sp>
        <p:nvSpPr>
          <p:cNvPr id="8" name="Marcador de número de diapositiva 5"/>
          <p:cNvSpPr>
            <a:spLocks noGrp="1"/>
          </p:cNvSpPr>
          <p:nvPr>
            <p:ph type="sldNum" sz="quarter" idx="12"/>
          </p:nvPr>
        </p:nvSpPr>
        <p:spPr/>
        <p:txBody>
          <a:bodyPr/>
          <a:lstStyle/>
          <a:p>
            <a:pPr>
              <a:defRPr/>
            </a:pPr>
            <a:fld id="{DD9FE4E0-A547-C348-A467-49F0F2BB086F}" type="slidenum">
              <a:rPr lang="en-GB"/>
              <a:pPr>
                <a:defRPr/>
              </a:pPr>
              <a:t>23</a:t>
            </a:fld>
            <a:endParaRPr lang="en-GB"/>
          </a:p>
        </p:txBody>
      </p:sp>
      <p:sp>
        <p:nvSpPr>
          <p:cNvPr id="47105" name="Rectangle 1"/>
          <p:cNvSpPr>
            <a:spLocks noGrp="1" noChangeArrowheads="1"/>
          </p:cNvSpPr>
          <p:nvPr>
            <p:ph type="body" idx="4294967295"/>
          </p:nvPr>
        </p:nvSpPr>
        <p:spPr>
          <a:xfrm>
            <a:off x="304800" y="533400"/>
            <a:ext cx="8229600" cy="1155700"/>
          </a:xfrm>
        </p:spPr>
        <p:txBody>
          <a:bodyPr>
            <a:spAutoFit/>
          </a:bodyPr>
          <a:lstStyle/>
          <a:p>
            <a:pPr algn="ctr" eaLnBrk="1" hangingPunct="1">
              <a:lnSpc>
                <a:spcPct val="100000"/>
              </a:lnSpc>
              <a:spcBef>
                <a:spcPts val="700"/>
              </a:spcBef>
              <a:buFont typeface="Wingdings"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b="1" i="1" u="sng" smtClean="0">
              <a:solidFill>
                <a:srgbClr val="FF9900"/>
              </a:solidFill>
              <a:latin typeface="Comic Sans MS" charset="0"/>
            </a:endParaRPr>
          </a:p>
          <a:p>
            <a:pPr algn="ctr" eaLnBrk="1" hangingPunct="1">
              <a:lnSpc>
                <a:spcPct val="100000"/>
              </a:lnSpc>
              <a:spcBef>
                <a:spcPts val="700"/>
              </a:spcBef>
              <a:buFont typeface="Wingdings"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b="1" i="1" u="sng" smtClean="0">
              <a:solidFill>
                <a:srgbClr val="FF9900"/>
              </a:solidFill>
              <a:latin typeface="Comic Sans MS" charset="0"/>
            </a:endParaRPr>
          </a:p>
        </p:txBody>
      </p:sp>
      <p:sp>
        <p:nvSpPr>
          <p:cNvPr id="47108" name="Rectangle 4"/>
          <p:cNvSpPr>
            <a:spLocks noChangeArrowheads="1"/>
          </p:cNvSpPr>
          <p:nvPr/>
        </p:nvSpPr>
        <p:spPr bwMode="auto">
          <a:xfrm>
            <a:off x="2843213" y="304800"/>
            <a:ext cx="6121400" cy="244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p>
            <a:pPr marL="339725" indent="-339725">
              <a:lnSpc>
                <a:spcPct val="80000"/>
              </a:lnSpc>
              <a:spcBef>
                <a:spcPts val="450"/>
              </a:spcBef>
              <a:buClr>
                <a:srgbClr val="FADF6C"/>
              </a:buClr>
              <a:buSzPct val="60000"/>
              <a:buFont typeface="Wingdings"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dirty="0">
              <a:solidFill>
                <a:schemeClr val="tx1">
                  <a:lumMod val="50000"/>
                  <a:lumOff val="50000"/>
                </a:schemeClr>
              </a:solidFill>
              <a:effectLst>
                <a:outerShdw blurRad="38100" dist="38100" dir="2700000" algn="tl">
                  <a:srgbClr val="000000"/>
                </a:outerShdw>
              </a:effectLst>
              <a:latin typeface="Comic Sans MS" charset="0"/>
              <a:cs typeface="Lucida Sans Unicode" charset="0"/>
            </a:endParaRPr>
          </a:p>
          <a:p>
            <a:pPr marL="339725" indent="-339725">
              <a:lnSpc>
                <a:spcPct val="80000"/>
              </a:lnSpc>
              <a:spcBef>
                <a:spcPts val="450"/>
              </a:spcBef>
              <a:buClr>
                <a:srgbClr val="FADF6C"/>
              </a:buClr>
              <a:buSzPct val="60000"/>
              <a:buFont typeface="Wingdings"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dirty="0">
              <a:solidFill>
                <a:schemeClr val="tx1">
                  <a:lumMod val="50000"/>
                  <a:lumOff val="50000"/>
                </a:schemeClr>
              </a:solidFill>
              <a:effectLst>
                <a:outerShdw blurRad="38100" dist="38100" dir="2700000" algn="tl">
                  <a:srgbClr val="000000"/>
                </a:outerShdw>
              </a:effectLst>
              <a:latin typeface="Comic Sans MS" charset="0"/>
              <a:cs typeface="Lucida Sans Unicode" charset="0"/>
            </a:endParaRPr>
          </a:p>
          <a:p>
            <a:pPr marL="339725" indent="-339725">
              <a:lnSpc>
                <a:spcPct val="80000"/>
              </a:lnSpc>
              <a:spcBef>
                <a:spcPts val="450"/>
              </a:spcBef>
              <a:buClr>
                <a:srgbClr val="FADF6C"/>
              </a:buClr>
              <a:buSzPct val="60000"/>
              <a:buFont typeface="Wingdings"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dirty="0">
                <a:solidFill>
                  <a:schemeClr val="tx1">
                    <a:lumMod val="50000"/>
                    <a:lumOff val="50000"/>
                  </a:schemeClr>
                </a:solidFill>
                <a:effectLst>
                  <a:outerShdw blurRad="38100" dist="38100" dir="2700000" algn="tl">
                    <a:srgbClr val="000000"/>
                  </a:outerShdw>
                </a:effectLst>
                <a:latin typeface="Comic Sans MS" charset="0"/>
                <a:cs typeface="Lucida Sans Unicode" charset="0"/>
              </a:rPr>
              <a:t>	- </a:t>
            </a:r>
            <a:r>
              <a:rPr lang="en-GB" dirty="0" err="1">
                <a:solidFill>
                  <a:schemeClr val="tx1">
                    <a:lumMod val="50000"/>
                    <a:lumOff val="50000"/>
                  </a:schemeClr>
                </a:solidFill>
                <a:effectLst>
                  <a:outerShdw blurRad="38100" dist="38100" dir="2700000" algn="tl">
                    <a:srgbClr val="000000"/>
                  </a:outerShdw>
                </a:effectLst>
                <a:latin typeface="Comic Sans MS" charset="0"/>
                <a:cs typeface="Lucida Sans Unicode" charset="0"/>
              </a:rPr>
              <a:t>Obtención</a:t>
            </a:r>
            <a:r>
              <a:rPr lang="en-GB" dirty="0">
                <a:solidFill>
                  <a:schemeClr val="tx1">
                    <a:lumMod val="50000"/>
                    <a:lumOff val="50000"/>
                  </a:schemeClr>
                </a:solidFill>
                <a:effectLst>
                  <a:outerShdw blurRad="38100" dist="38100" dir="2700000" algn="tl">
                    <a:srgbClr val="000000"/>
                  </a:outerShdw>
                </a:effectLst>
                <a:latin typeface="Comic Sans MS" charset="0"/>
                <a:cs typeface="Lucida Sans Unicode" charset="0"/>
              </a:rPr>
              <a:t> y </a:t>
            </a:r>
            <a:r>
              <a:rPr lang="en-GB" dirty="0" err="1">
                <a:solidFill>
                  <a:schemeClr val="tx1">
                    <a:lumMod val="50000"/>
                    <a:lumOff val="50000"/>
                  </a:schemeClr>
                </a:solidFill>
                <a:effectLst>
                  <a:outerShdw blurRad="38100" dist="38100" dir="2700000" algn="tl">
                    <a:srgbClr val="000000"/>
                  </a:outerShdw>
                </a:effectLst>
                <a:latin typeface="Comic Sans MS" charset="0"/>
                <a:cs typeface="Lucida Sans Unicode" charset="0"/>
              </a:rPr>
              <a:t>utilización</a:t>
            </a:r>
            <a:r>
              <a:rPr lang="en-GB" dirty="0">
                <a:solidFill>
                  <a:schemeClr val="tx1">
                    <a:lumMod val="50000"/>
                    <a:lumOff val="50000"/>
                  </a:schemeClr>
                </a:solidFill>
                <a:effectLst>
                  <a:outerShdw blurRad="38100" dist="38100" dir="2700000" algn="tl">
                    <a:srgbClr val="000000"/>
                  </a:outerShdw>
                </a:effectLst>
                <a:latin typeface="Comic Sans MS" charset="0"/>
                <a:cs typeface="Lucida Sans Unicode" charset="0"/>
              </a:rPr>
              <a:t> de los    </a:t>
            </a:r>
            <a:r>
              <a:rPr lang="en-GB" dirty="0" err="1">
                <a:solidFill>
                  <a:schemeClr val="tx1">
                    <a:lumMod val="50000"/>
                    <a:lumOff val="50000"/>
                  </a:schemeClr>
                </a:solidFill>
                <a:effectLst>
                  <a:outerShdw blurRad="38100" dist="38100" dir="2700000" algn="tl">
                    <a:srgbClr val="000000"/>
                  </a:outerShdw>
                </a:effectLst>
                <a:latin typeface="Comic Sans MS" charset="0"/>
                <a:cs typeface="Lucida Sans Unicode" charset="0"/>
              </a:rPr>
              <a:t>recursos</a:t>
            </a:r>
            <a:r>
              <a:rPr lang="en-GB" dirty="0">
                <a:solidFill>
                  <a:schemeClr val="tx1">
                    <a:lumMod val="50000"/>
                    <a:lumOff val="50000"/>
                  </a:schemeClr>
                </a:solidFill>
                <a:effectLst>
                  <a:outerShdw blurRad="38100" dist="38100" dir="2700000" algn="tl">
                    <a:srgbClr val="000000"/>
                  </a:outerShdw>
                </a:effectLst>
                <a:latin typeface="Comic Sans MS" charset="0"/>
                <a:cs typeface="Lucida Sans Unicode" charset="0"/>
              </a:rPr>
              <a:t> </a:t>
            </a:r>
            <a:r>
              <a:rPr lang="en-GB" dirty="0" err="1">
                <a:solidFill>
                  <a:schemeClr val="tx1">
                    <a:lumMod val="50000"/>
                    <a:lumOff val="50000"/>
                  </a:schemeClr>
                </a:solidFill>
                <a:effectLst>
                  <a:outerShdw blurRad="38100" dist="38100" dir="2700000" algn="tl">
                    <a:srgbClr val="000000"/>
                  </a:outerShdw>
                </a:effectLst>
                <a:latin typeface="Comic Sans MS" charset="0"/>
                <a:cs typeface="Lucida Sans Unicode" charset="0"/>
              </a:rPr>
              <a:t>minerales</a:t>
            </a:r>
            <a:endParaRPr lang="en-GB" dirty="0">
              <a:solidFill>
                <a:schemeClr val="tx1">
                  <a:lumMod val="50000"/>
                  <a:lumOff val="50000"/>
                </a:schemeClr>
              </a:solidFill>
              <a:effectLst>
                <a:outerShdw blurRad="38100" dist="38100" dir="2700000" algn="tl">
                  <a:srgbClr val="000000"/>
                </a:outerShdw>
              </a:effectLst>
              <a:latin typeface="Comic Sans MS" charset="0"/>
              <a:cs typeface="Lucida Sans Unicode" charset="0"/>
            </a:endParaRPr>
          </a:p>
          <a:p>
            <a:pPr marL="339725" indent="-339725">
              <a:lnSpc>
                <a:spcPct val="80000"/>
              </a:lnSpc>
              <a:spcBef>
                <a:spcPts val="450"/>
              </a:spcBef>
              <a:buClr>
                <a:srgbClr val="FADF6C"/>
              </a:buClr>
              <a:buSzPct val="60000"/>
              <a:buFont typeface="Wingdings"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dirty="0">
                <a:solidFill>
                  <a:schemeClr val="tx1">
                    <a:lumMod val="50000"/>
                    <a:lumOff val="50000"/>
                  </a:schemeClr>
                </a:solidFill>
                <a:effectLst>
                  <a:outerShdw blurRad="38100" dist="38100" dir="2700000" algn="tl">
                    <a:srgbClr val="000000"/>
                  </a:outerShdw>
                </a:effectLst>
                <a:latin typeface="Comic Sans MS" charset="0"/>
                <a:cs typeface="Lucida Sans Unicode" charset="0"/>
              </a:rPr>
              <a:t>		- minas y </a:t>
            </a:r>
            <a:r>
              <a:rPr lang="en-GB" dirty="0" err="1">
                <a:solidFill>
                  <a:schemeClr val="tx1">
                    <a:lumMod val="50000"/>
                    <a:lumOff val="50000"/>
                  </a:schemeClr>
                </a:solidFill>
                <a:effectLst>
                  <a:outerShdw blurRad="38100" dist="38100" dir="2700000" algn="tl">
                    <a:srgbClr val="000000"/>
                  </a:outerShdw>
                </a:effectLst>
                <a:latin typeface="Comic Sans MS" charset="0"/>
                <a:cs typeface="Lucida Sans Unicode" charset="0"/>
              </a:rPr>
              <a:t>canteras</a:t>
            </a:r>
            <a:r>
              <a:rPr lang="en-GB" dirty="0">
                <a:solidFill>
                  <a:schemeClr val="tx1">
                    <a:lumMod val="50000"/>
                    <a:lumOff val="50000"/>
                  </a:schemeClr>
                </a:solidFill>
                <a:effectLst>
                  <a:outerShdw blurRad="38100" dist="38100" dir="2700000" algn="tl">
                    <a:srgbClr val="000000"/>
                  </a:outerShdw>
                </a:effectLst>
                <a:latin typeface="Comic Sans MS" charset="0"/>
                <a:cs typeface="Lucida Sans Unicode" charset="0"/>
              </a:rPr>
              <a:t> a </a:t>
            </a:r>
            <a:r>
              <a:rPr lang="en-GB" dirty="0" err="1">
                <a:solidFill>
                  <a:schemeClr val="tx1">
                    <a:lumMod val="50000"/>
                    <a:lumOff val="50000"/>
                  </a:schemeClr>
                </a:solidFill>
                <a:effectLst>
                  <a:outerShdw blurRad="38100" dist="38100" dir="2700000" algn="tl">
                    <a:srgbClr val="000000"/>
                  </a:outerShdw>
                </a:effectLst>
                <a:latin typeface="Comic Sans MS" charset="0"/>
                <a:cs typeface="Lucida Sans Unicode" charset="0"/>
              </a:rPr>
              <a:t>cielo</a:t>
            </a:r>
            <a:r>
              <a:rPr lang="en-GB" dirty="0">
                <a:solidFill>
                  <a:schemeClr val="tx1">
                    <a:lumMod val="50000"/>
                    <a:lumOff val="50000"/>
                  </a:schemeClr>
                </a:solidFill>
                <a:effectLst>
                  <a:outerShdw blurRad="38100" dist="38100" dir="2700000" algn="tl">
                    <a:srgbClr val="000000"/>
                  </a:outerShdw>
                </a:effectLst>
                <a:latin typeface="Comic Sans MS" charset="0"/>
                <a:cs typeface="Lucida Sans Unicode" charset="0"/>
              </a:rPr>
              <a:t> </a:t>
            </a:r>
            <a:r>
              <a:rPr lang="en-GB" dirty="0" err="1">
                <a:solidFill>
                  <a:schemeClr val="tx1">
                    <a:lumMod val="50000"/>
                    <a:lumOff val="50000"/>
                  </a:schemeClr>
                </a:solidFill>
                <a:effectLst>
                  <a:outerShdw blurRad="38100" dist="38100" dir="2700000" algn="tl">
                    <a:srgbClr val="000000"/>
                  </a:outerShdw>
                </a:effectLst>
                <a:latin typeface="Comic Sans MS" charset="0"/>
                <a:cs typeface="Lucida Sans Unicode" charset="0"/>
              </a:rPr>
              <a:t>abierto</a:t>
            </a:r>
            <a:endParaRPr lang="en-GB" dirty="0">
              <a:solidFill>
                <a:schemeClr val="tx1">
                  <a:lumMod val="50000"/>
                  <a:lumOff val="50000"/>
                </a:schemeClr>
              </a:solidFill>
              <a:effectLst>
                <a:outerShdw blurRad="38100" dist="38100" dir="2700000" algn="tl">
                  <a:srgbClr val="000000"/>
                </a:outerShdw>
              </a:effectLst>
              <a:latin typeface="Comic Sans MS" charset="0"/>
              <a:cs typeface="Lucida Sans Unicode" charset="0"/>
            </a:endParaRPr>
          </a:p>
          <a:p>
            <a:pPr marL="339725" indent="-339725">
              <a:lnSpc>
                <a:spcPct val="80000"/>
              </a:lnSpc>
              <a:spcBef>
                <a:spcPts val="450"/>
              </a:spcBef>
              <a:buClr>
                <a:srgbClr val="FADF6C"/>
              </a:buClr>
              <a:buSzPct val="60000"/>
              <a:buFont typeface="Wingdings"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dirty="0">
                <a:solidFill>
                  <a:schemeClr val="tx1">
                    <a:lumMod val="50000"/>
                    <a:lumOff val="50000"/>
                  </a:schemeClr>
                </a:solidFill>
                <a:effectLst>
                  <a:outerShdw blurRad="38100" dist="38100" dir="2700000" algn="tl">
                    <a:srgbClr val="000000"/>
                  </a:outerShdw>
                </a:effectLst>
                <a:latin typeface="Comic Sans MS" charset="0"/>
                <a:cs typeface="Lucida Sans Unicode" charset="0"/>
              </a:rPr>
              <a:t>		- minas y </a:t>
            </a:r>
            <a:r>
              <a:rPr lang="en-GB" dirty="0" err="1">
                <a:solidFill>
                  <a:schemeClr val="tx1">
                    <a:lumMod val="50000"/>
                    <a:lumOff val="50000"/>
                  </a:schemeClr>
                </a:solidFill>
                <a:effectLst>
                  <a:outerShdw blurRad="38100" dist="38100" dir="2700000" algn="tl">
                    <a:srgbClr val="000000"/>
                  </a:outerShdw>
                </a:effectLst>
                <a:latin typeface="Comic Sans MS" charset="0"/>
                <a:cs typeface="Lucida Sans Unicode" charset="0"/>
              </a:rPr>
              <a:t>canteras</a:t>
            </a:r>
            <a:r>
              <a:rPr lang="en-GB" dirty="0">
                <a:solidFill>
                  <a:schemeClr val="tx1">
                    <a:lumMod val="50000"/>
                    <a:lumOff val="50000"/>
                  </a:schemeClr>
                </a:solidFill>
                <a:effectLst>
                  <a:outerShdw blurRad="38100" dist="38100" dir="2700000" algn="tl">
                    <a:srgbClr val="000000"/>
                  </a:outerShdw>
                </a:effectLst>
                <a:latin typeface="Comic Sans MS" charset="0"/>
                <a:cs typeface="Lucida Sans Unicode" charset="0"/>
              </a:rPr>
              <a:t> </a:t>
            </a:r>
            <a:r>
              <a:rPr lang="en-GB" dirty="0" err="1">
                <a:solidFill>
                  <a:schemeClr val="tx1">
                    <a:lumMod val="50000"/>
                    <a:lumOff val="50000"/>
                  </a:schemeClr>
                </a:solidFill>
                <a:effectLst>
                  <a:outerShdw blurRad="38100" dist="38100" dir="2700000" algn="tl">
                    <a:srgbClr val="000000"/>
                  </a:outerShdw>
                </a:effectLst>
                <a:latin typeface="Comic Sans MS" charset="0"/>
                <a:cs typeface="Lucida Sans Unicode" charset="0"/>
              </a:rPr>
              <a:t>subterráneas</a:t>
            </a:r>
            <a:endParaRPr lang="en-GB" dirty="0">
              <a:solidFill>
                <a:schemeClr val="tx1">
                  <a:lumMod val="50000"/>
                  <a:lumOff val="50000"/>
                </a:schemeClr>
              </a:solidFill>
              <a:effectLst>
                <a:outerShdw blurRad="38100" dist="38100" dir="2700000" algn="tl">
                  <a:srgbClr val="000000"/>
                </a:outerShdw>
              </a:effectLst>
              <a:latin typeface="Comic Sans MS" charset="0"/>
              <a:cs typeface="Lucida Sans Unicode" charset="0"/>
            </a:endParaRPr>
          </a:p>
          <a:p>
            <a:pPr marL="339725" indent="-339725">
              <a:lnSpc>
                <a:spcPct val="80000"/>
              </a:lnSpc>
              <a:spcBef>
                <a:spcPts val="450"/>
              </a:spcBef>
              <a:buClr>
                <a:srgbClr val="FADF6C"/>
              </a:buClr>
              <a:buSzPct val="60000"/>
              <a:buFont typeface="Wingdings"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dirty="0">
                <a:solidFill>
                  <a:schemeClr val="tx1">
                    <a:lumMod val="50000"/>
                    <a:lumOff val="50000"/>
                  </a:schemeClr>
                </a:solidFill>
                <a:effectLst>
                  <a:outerShdw blurRad="38100" dist="38100" dir="2700000" algn="tl">
                    <a:srgbClr val="000000"/>
                  </a:outerShdw>
                </a:effectLst>
                <a:latin typeface="Comic Sans MS" charset="0"/>
                <a:cs typeface="Lucida Sans Unicode" charset="0"/>
              </a:rPr>
              <a:t>	- </a:t>
            </a:r>
            <a:r>
              <a:rPr lang="en-GB" dirty="0" err="1">
                <a:solidFill>
                  <a:schemeClr val="tx1">
                    <a:lumMod val="50000"/>
                    <a:lumOff val="50000"/>
                  </a:schemeClr>
                </a:solidFill>
                <a:effectLst>
                  <a:outerShdw blurRad="38100" dist="38100" dir="2700000" algn="tl">
                    <a:srgbClr val="000000"/>
                  </a:outerShdw>
                </a:effectLst>
                <a:latin typeface="Comic Sans MS" charset="0"/>
                <a:cs typeface="Lucida Sans Unicode" charset="0"/>
              </a:rPr>
              <a:t>Agotamiento</a:t>
            </a:r>
            <a:r>
              <a:rPr lang="en-GB" dirty="0">
                <a:solidFill>
                  <a:schemeClr val="tx1">
                    <a:lumMod val="50000"/>
                    <a:lumOff val="50000"/>
                  </a:schemeClr>
                </a:solidFill>
                <a:effectLst>
                  <a:outerShdw blurRad="38100" dist="38100" dir="2700000" algn="tl">
                    <a:srgbClr val="000000"/>
                  </a:outerShdw>
                </a:effectLst>
                <a:latin typeface="Comic Sans MS" charset="0"/>
                <a:cs typeface="Lucida Sans Unicode" charset="0"/>
              </a:rPr>
              <a:t> de los </a:t>
            </a:r>
            <a:r>
              <a:rPr lang="en-GB" dirty="0" err="1">
                <a:solidFill>
                  <a:schemeClr val="tx1">
                    <a:lumMod val="50000"/>
                    <a:lumOff val="50000"/>
                  </a:schemeClr>
                </a:solidFill>
                <a:effectLst>
                  <a:outerShdw blurRad="38100" dist="38100" dir="2700000" algn="tl">
                    <a:srgbClr val="000000"/>
                  </a:outerShdw>
                </a:effectLst>
                <a:latin typeface="Comic Sans MS" charset="0"/>
                <a:cs typeface="Lucida Sans Unicode" charset="0"/>
              </a:rPr>
              <a:t>recursos</a:t>
            </a:r>
            <a:r>
              <a:rPr lang="en-GB" dirty="0">
                <a:solidFill>
                  <a:schemeClr val="tx1">
                    <a:lumMod val="50000"/>
                    <a:lumOff val="50000"/>
                  </a:schemeClr>
                </a:solidFill>
                <a:effectLst>
                  <a:outerShdw blurRad="38100" dist="38100" dir="2700000" algn="tl">
                    <a:srgbClr val="000000"/>
                  </a:outerShdw>
                </a:effectLst>
                <a:latin typeface="Comic Sans MS" charset="0"/>
                <a:cs typeface="Lucida Sans Unicode" charset="0"/>
              </a:rPr>
              <a:t> </a:t>
            </a:r>
            <a:r>
              <a:rPr lang="en-GB" dirty="0" err="1">
                <a:solidFill>
                  <a:schemeClr val="tx1">
                    <a:lumMod val="50000"/>
                    <a:lumOff val="50000"/>
                  </a:schemeClr>
                </a:solidFill>
                <a:effectLst>
                  <a:outerShdw blurRad="38100" dist="38100" dir="2700000" algn="tl">
                    <a:srgbClr val="000000"/>
                  </a:outerShdw>
                </a:effectLst>
                <a:latin typeface="Comic Sans MS" charset="0"/>
                <a:cs typeface="Lucida Sans Unicode" charset="0"/>
              </a:rPr>
              <a:t>minerales</a:t>
            </a:r>
            <a:r>
              <a:rPr lang="en-GB" dirty="0">
                <a:solidFill>
                  <a:schemeClr val="tx1">
                    <a:lumMod val="50000"/>
                    <a:lumOff val="50000"/>
                  </a:schemeClr>
                </a:solidFill>
                <a:effectLst>
                  <a:outerShdw blurRad="38100" dist="38100" dir="2700000" algn="tl">
                    <a:srgbClr val="000000"/>
                  </a:outerShdw>
                </a:effectLst>
                <a:latin typeface="Comic Sans MS" charset="0"/>
                <a:cs typeface="Lucida Sans Unicode" charset="0"/>
              </a:rPr>
              <a:t> (R)  </a:t>
            </a:r>
          </a:p>
          <a:p>
            <a:pPr marL="339725" indent="-339725">
              <a:lnSpc>
                <a:spcPct val="80000"/>
              </a:lnSpc>
              <a:spcBef>
                <a:spcPts val="450"/>
              </a:spcBef>
              <a:buClr>
                <a:srgbClr val="FADF6C"/>
              </a:buClr>
              <a:buSzPct val="60000"/>
              <a:buFont typeface="Wingdings"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dirty="0">
                <a:solidFill>
                  <a:schemeClr val="tx1">
                    <a:lumMod val="50000"/>
                    <a:lumOff val="50000"/>
                  </a:schemeClr>
                </a:solidFill>
                <a:effectLst>
                  <a:outerShdw blurRad="38100" dist="38100" dir="2700000" algn="tl">
                    <a:srgbClr val="000000"/>
                  </a:outerShdw>
                </a:effectLst>
                <a:latin typeface="Comic Sans MS" charset="0"/>
                <a:cs typeface="Lucida Sans Unicode" charset="0"/>
              </a:rPr>
              <a:t>	- </a:t>
            </a:r>
            <a:r>
              <a:rPr lang="en-GB" dirty="0" err="1">
                <a:solidFill>
                  <a:schemeClr val="tx1">
                    <a:lumMod val="50000"/>
                    <a:lumOff val="50000"/>
                  </a:schemeClr>
                </a:solidFill>
                <a:effectLst>
                  <a:outerShdw blurRad="38100" dist="38100" dir="2700000" algn="tl">
                    <a:srgbClr val="000000"/>
                  </a:outerShdw>
                </a:effectLst>
                <a:latin typeface="Comic Sans MS" charset="0"/>
                <a:cs typeface="Lucida Sans Unicode" charset="0"/>
              </a:rPr>
              <a:t>Impactos</a:t>
            </a:r>
            <a:r>
              <a:rPr lang="en-GB" dirty="0">
                <a:solidFill>
                  <a:schemeClr val="tx1">
                    <a:lumMod val="50000"/>
                    <a:lumOff val="50000"/>
                  </a:schemeClr>
                </a:solidFill>
                <a:effectLst>
                  <a:outerShdw blurRad="38100" dist="38100" dir="2700000" algn="tl">
                    <a:srgbClr val="000000"/>
                  </a:outerShdw>
                </a:effectLst>
                <a:latin typeface="Comic Sans MS" charset="0"/>
                <a:cs typeface="Lucida Sans Unicode" charset="0"/>
              </a:rPr>
              <a:t> </a:t>
            </a:r>
            <a:r>
              <a:rPr lang="en-GB" dirty="0" err="1">
                <a:solidFill>
                  <a:schemeClr val="tx1">
                    <a:lumMod val="50000"/>
                    <a:lumOff val="50000"/>
                  </a:schemeClr>
                </a:solidFill>
                <a:effectLst>
                  <a:outerShdw blurRad="38100" dist="38100" dir="2700000" algn="tl">
                    <a:srgbClr val="000000"/>
                  </a:outerShdw>
                </a:effectLst>
                <a:latin typeface="Comic Sans MS" charset="0"/>
                <a:cs typeface="Lucida Sans Unicode" charset="0"/>
              </a:rPr>
              <a:t>ambientales</a:t>
            </a:r>
            <a:r>
              <a:rPr lang="en-GB" dirty="0">
                <a:solidFill>
                  <a:schemeClr val="tx1">
                    <a:lumMod val="50000"/>
                    <a:lumOff val="50000"/>
                  </a:schemeClr>
                </a:solidFill>
                <a:effectLst>
                  <a:outerShdw blurRad="38100" dist="38100" dir="2700000" algn="tl">
                    <a:srgbClr val="000000"/>
                  </a:outerShdw>
                </a:effectLst>
                <a:latin typeface="Comic Sans MS" charset="0"/>
                <a:cs typeface="Lucida Sans Unicode" charset="0"/>
              </a:rPr>
              <a:t> de </a:t>
            </a:r>
            <a:r>
              <a:rPr lang="en-GB" dirty="0" err="1">
                <a:solidFill>
                  <a:schemeClr val="tx1">
                    <a:lumMod val="50000"/>
                    <a:lumOff val="50000"/>
                  </a:schemeClr>
                </a:solidFill>
                <a:effectLst>
                  <a:outerShdw blurRad="38100" dist="38100" dir="2700000" algn="tl">
                    <a:srgbClr val="000000"/>
                  </a:outerShdw>
                </a:effectLst>
                <a:latin typeface="Comic Sans MS" charset="0"/>
                <a:cs typeface="Lucida Sans Unicode" charset="0"/>
              </a:rPr>
              <a:t>las</a:t>
            </a:r>
            <a:r>
              <a:rPr lang="en-GB" dirty="0">
                <a:solidFill>
                  <a:schemeClr val="tx1">
                    <a:lumMod val="50000"/>
                    <a:lumOff val="50000"/>
                  </a:schemeClr>
                </a:solidFill>
                <a:effectLst>
                  <a:outerShdw blurRad="38100" dist="38100" dir="2700000" algn="tl">
                    <a:srgbClr val="000000"/>
                  </a:outerShdw>
                </a:effectLst>
                <a:latin typeface="Comic Sans MS" charset="0"/>
                <a:cs typeface="Lucida Sans Unicode" charset="0"/>
              </a:rPr>
              <a:t> </a:t>
            </a:r>
            <a:r>
              <a:rPr lang="en-GB" dirty="0" err="1">
                <a:solidFill>
                  <a:schemeClr val="tx1">
                    <a:lumMod val="50000"/>
                    <a:lumOff val="50000"/>
                  </a:schemeClr>
                </a:solidFill>
                <a:effectLst>
                  <a:outerShdw blurRad="38100" dist="38100" dir="2700000" algn="tl">
                    <a:srgbClr val="000000"/>
                  </a:outerShdw>
                </a:effectLst>
                <a:latin typeface="Comic Sans MS" charset="0"/>
                <a:cs typeface="Lucida Sans Unicode" charset="0"/>
              </a:rPr>
              <a:t>explotaciones</a:t>
            </a:r>
            <a:r>
              <a:rPr lang="en-GB" dirty="0">
                <a:solidFill>
                  <a:schemeClr val="tx1">
                    <a:lumMod val="50000"/>
                    <a:lumOff val="50000"/>
                  </a:schemeClr>
                </a:solidFill>
                <a:effectLst>
                  <a:outerShdw blurRad="38100" dist="38100" dir="2700000" algn="tl">
                    <a:srgbClr val="000000"/>
                  </a:outerShdw>
                </a:effectLst>
                <a:latin typeface="Comic Sans MS" charset="0"/>
                <a:cs typeface="Lucida Sans Unicode" charset="0"/>
              </a:rPr>
              <a:t> </a:t>
            </a:r>
            <a:r>
              <a:rPr lang="en-GB" dirty="0" err="1">
                <a:solidFill>
                  <a:schemeClr val="tx1">
                    <a:lumMod val="50000"/>
                    <a:lumOff val="50000"/>
                  </a:schemeClr>
                </a:solidFill>
                <a:effectLst>
                  <a:outerShdw blurRad="38100" dist="38100" dir="2700000" algn="tl">
                    <a:srgbClr val="000000"/>
                  </a:outerShdw>
                </a:effectLst>
                <a:latin typeface="Comic Sans MS" charset="0"/>
                <a:cs typeface="Lucida Sans Unicode" charset="0"/>
              </a:rPr>
              <a:t>mineras</a:t>
            </a:r>
            <a:r>
              <a:rPr lang="en-GB" dirty="0">
                <a:solidFill>
                  <a:schemeClr val="tx1">
                    <a:lumMod val="50000"/>
                    <a:lumOff val="50000"/>
                  </a:schemeClr>
                </a:solidFill>
                <a:effectLst>
                  <a:outerShdw blurRad="38100" dist="38100" dir="2700000" algn="tl">
                    <a:srgbClr val="000000"/>
                  </a:outerShdw>
                </a:effectLst>
                <a:latin typeface="Comic Sans MS" charset="0"/>
                <a:cs typeface="Lucida Sans Unicode" charset="0"/>
              </a:rPr>
              <a:t> </a:t>
            </a:r>
            <a:r>
              <a:rPr lang="en-GB" dirty="0" err="1">
                <a:solidFill>
                  <a:schemeClr val="tx1">
                    <a:lumMod val="50000"/>
                    <a:lumOff val="50000"/>
                  </a:schemeClr>
                </a:solidFill>
                <a:effectLst>
                  <a:outerShdw blurRad="38100" dist="38100" dir="2700000" algn="tl">
                    <a:srgbClr val="000000"/>
                  </a:outerShdw>
                </a:effectLst>
                <a:latin typeface="Comic Sans MS" charset="0"/>
                <a:cs typeface="Lucida Sans Unicode" charset="0"/>
              </a:rPr>
              <a:t>Ver</a:t>
            </a:r>
            <a:r>
              <a:rPr lang="en-GB" dirty="0">
                <a:solidFill>
                  <a:schemeClr val="tx1">
                    <a:lumMod val="50000"/>
                    <a:lumOff val="50000"/>
                  </a:schemeClr>
                </a:solidFill>
                <a:effectLst>
                  <a:outerShdw blurRad="38100" dist="38100" dir="2700000" algn="tl">
                    <a:srgbClr val="000000"/>
                  </a:outerShdw>
                </a:effectLst>
                <a:latin typeface="Comic Sans MS" charset="0"/>
                <a:cs typeface="Lucida Sans Unicode" charset="0"/>
              </a:rPr>
              <a:t> y </a:t>
            </a:r>
            <a:r>
              <a:rPr lang="en-GB" dirty="0" err="1">
                <a:solidFill>
                  <a:schemeClr val="tx1">
                    <a:lumMod val="50000"/>
                    <a:lumOff val="50000"/>
                  </a:schemeClr>
                </a:solidFill>
                <a:effectLst>
                  <a:outerShdw blurRad="38100" dist="38100" dir="2700000" algn="tl">
                    <a:srgbClr val="000000"/>
                  </a:outerShdw>
                </a:effectLst>
                <a:latin typeface="Comic Sans MS" charset="0"/>
                <a:cs typeface="Lucida Sans Unicode" charset="0"/>
              </a:rPr>
              <a:t>reflexionar</a:t>
            </a:r>
            <a:r>
              <a:rPr lang="en-GB" dirty="0">
                <a:solidFill>
                  <a:schemeClr val="tx1">
                    <a:lumMod val="50000"/>
                    <a:lumOff val="50000"/>
                  </a:schemeClr>
                </a:solidFill>
                <a:effectLst>
                  <a:outerShdw blurRad="38100" dist="38100" dir="2700000" algn="tl">
                    <a:srgbClr val="000000"/>
                  </a:outerShdw>
                </a:effectLst>
                <a:latin typeface="Comic Sans MS" charset="0"/>
                <a:cs typeface="Lucida Sans Unicode" charset="0"/>
              </a:rPr>
              <a:t> </a:t>
            </a:r>
            <a:r>
              <a:rPr lang="en-GB" dirty="0" err="1" smtClean="0">
                <a:solidFill>
                  <a:schemeClr val="tx1">
                    <a:lumMod val="50000"/>
                    <a:lumOff val="50000"/>
                  </a:schemeClr>
                </a:solidFill>
                <a:effectLst>
                  <a:outerShdw blurRad="38100" dist="38100" dir="2700000" algn="tl">
                    <a:srgbClr val="000000"/>
                  </a:outerShdw>
                </a:effectLst>
                <a:latin typeface="Comic Sans MS" charset="0"/>
                <a:cs typeface="Lucida Sans Unicode" charset="0"/>
              </a:rPr>
              <a:t>cuadro</a:t>
            </a:r>
            <a:r>
              <a:rPr lang="en-GB" dirty="0" smtClean="0">
                <a:solidFill>
                  <a:schemeClr val="tx1">
                    <a:lumMod val="50000"/>
                    <a:lumOff val="50000"/>
                  </a:schemeClr>
                </a:solidFill>
                <a:effectLst>
                  <a:outerShdw blurRad="38100" dist="38100" dir="2700000" algn="tl">
                    <a:srgbClr val="000000"/>
                  </a:outerShdw>
                </a:effectLst>
                <a:latin typeface="Comic Sans MS" charset="0"/>
                <a:cs typeface="Lucida Sans Unicode" charset="0"/>
              </a:rPr>
              <a:t>. </a:t>
            </a:r>
            <a:r>
              <a:rPr lang="en-GB" dirty="0" err="1">
                <a:solidFill>
                  <a:schemeClr val="tx1">
                    <a:lumMod val="50000"/>
                    <a:lumOff val="50000"/>
                  </a:schemeClr>
                </a:solidFill>
                <a:effectLst>
                  <a:outerShdw blurRad="38100" dist="38100" dir="2700000" algn="tl">
                    <a:srgbClr val="000000"/>
                  </a:outerShdw>
                </a:effectLst>
                <a:latin typeface="Comic Sans MS" charset="0"/>
                <a:cs typeface="Lucida Sans Unicode" charset="0"/>
              </a:rPr>
              <a:t>Restauración</a:t>
            </a:r>
            <a:r>
              <a:rPr lang="en-GB" dirty="0">
                <a:solidFill>
                  <a:schemeClr val="tx1">
                    <a:lumMod val="50000"/>
                    <a:lumOff val="50000"/>
                  </a:schemeClr>
                </a:solidFill>
                <a:effectLst>
                  <a:outerShdw blurRad="38100" dist="38100" dir="2700000" algn="tl">
                    <a:srgbClr val="000000"/>
                  </a:outerShdw>
                </a:effectLst>
                <a:latin typeface="Comic Sans MS" charset="0"/>
                <a:cs typeface="Lucida Sans Unicode" charset="0"/>
              </a:rPr>
              <a:t> de </a:t>
            </a:r>
            <a:r>
              <a:rPr lang="en-GB" dirty="0" err="1">
                <a:solidFill>
                  <a:schemeClr val="tx1">
                    <a:lumMod val="50000"/>
                    <a:lumOff val="50000"/>
                  </a:schemeClr>
                </a:solidFill>
                <a:effectLst>
                  <a:outerShdw blurRad="38100" dist="38100" dir="2700000" algn="tl">
                    <a:srgbClr val="000000"/>
                  </a:outerShdw>
                </a:effectLst>
                <a:latin typeface="Comic Sans MS" charset="0"/>
                <a:cs typeface="Lucida Sans Unicode" charset="0"/>
              </a:rPr>
              <a:t>explotaciones</a:t>
            </a:r>
            <a:r>
              <a:rPr lang="en-GB" dirty="0">
                <a:solidFill>
                  <a:schemeClr val="tx1">
                    <a:lumMod val="50000"/>
                    <a:lumOff val="50000"/>
                  </a:schemeClr>
                </a:solidFill>
                <a:effectLst>
                  <a:outerShdw blurRad="38100" dist="38100" dir="2700000" algn="tl">
                    <a:srgbClr val="000000"/>
                  </a:outerShdw>
                </a:effectLst>
                <a:latin typeface="Comic Sans MS" charset="0"/>
                <a:cs typeface="Lucida Sans Unicode" charset="0"/>
              </a:rPr>
              <a:t> </a:t>
            </a:r>
            <a:r>
              <a:rPr lang="en-GB" dirty="0" err="1">
                <a:solidFill>
                  <a:schemeClr val="tx1">
                    <a:lumMod val="50000"/>
                    <a:lumOff val="50000"/>
                  </a:schemeClr>
                </a:solidFill>
                <a:effectLst>
                  <a:outerShdw blurRad="38100" dist="38100" dir="2700000" algn="tl">
                    <a:srgbClr val="000000"/>
                  </a:outerShdw>
                </a:effectLst>
                <a:latin typeface="Comic Sans MS" charset="0"/>
                <a:cs typeface="Lucida Sans Unicode" charset="0"/>
              </a:rPr>
              <a:t>mineras</a:t>
            </a:r>
            <a:r>
              <a:rPr lang="en-GB" dirty="0">
                <a:solidFill>
                  <a:schemeClr val="tx1">
                    <a:lumMod val="50000"/>
                    <a:lumOff val="50000"/>
                  </a:schemeClr>
                </a:solidFill>
                <a:effectLst>
                  <a:outerShdw blurRad="38100" dist="38100" dir="2700000" algn="tl">
                    <a:srgbClr val="000000"/>
                  </a:outerShdw>
                </a:effectLst>
                <a:latin typeface="Comic Sans MS" charset="0"/>
                <a:cs typeface="Lucida Sans Unicode" charset="0"/>
              </a:rPr>
              <a:t> </a:t>
            </a:r>
          </a:p>
        </p:txBody>
      </p:sp>
      <p:pic>
        <p:nvPicPr>
          <p:cNvPr id="47111" name="Picture 7"/>
          <p:cNvPicPr>
            <a:picLocks noChangeAspect="1" noChangeArrowheads="1"/>
          </p:cNvPicPr>
          <p:nvPr/>
        </p:nvPicPr>
        <p:blipFill>
          <a:blip r:embed="rId3">
            <a:extLst>
              <a:ext uri="{28A0092B-C50C-407E-A947-70E740481C1C}">
                <a14:useLocalDpi xmlns:a14="http://schemas.microsoft.com/office/drawing/2010/main" val="0"/>
              </a:ext>
            </a:extLst>
          </a:blip>
          <a:srcRect r="4694"/>
          <a:stretch>
            <a:fillRect/>
          </a:stretch>
        </p:blipFill>
        <p:spPr bwMode="auto">
          <a:xfrm>
            <a:off x="395288" y="476250"/>
            <a:ext cx="2600325" cy="4756150"/>
          </a:xfrm>
          <a:prstGeom prst="rect">
            <a:avLst/>
          </a:prstGeom>
          <a:noFill/>
          <a:ln w="9360">
            <a:solidFill>
              <a:srgbClr val="000000"/>
            </a:solidFill>
            <a:miter lim="800000"/>
            <a:headEnd/>
            <a:tailEnd/>
          </a:ln>
          <a:effectLst/>
          <a:extLst>
            <a:ext uri="{909E8E84-426E-40dd-AFC4-6F175D3DCCD1}">
              <a14:hiddenFill xmlns:a14="http://schemas.microsoft.com/office/drawing/2010/main">
                <a:blipFill dpi="0" rotWithShape="0">
                  <a:blip/>
                  <a:srcRect r="4694"/>
                  <a:stretch>
                    <a:fillRect/>
                  </a:stretch>
                </a:blip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7046" name="Picture 8" descr="f_1_crimides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175" y="3213100"/>
            <a:ext cx="4681538" cy="287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3" name="Rectangle 9"/>
          <p:cNvSpPr>
            <a:spLocks noChangeArrowheads="1"/>
          </p:cNvSpPr>
          <p:nvPr/>
        </p:nvSpPr>
        <p:spPr bwMode="auto">
          <a:xfrm>
            <a:off x="179388" y="5445125"/>
            <a:ext cx="3887787" cy="868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p>
            <a:pPr algn="ctr">
              <a:lnSpc>
                <a:spcPct val="100000"/>
              </a:lnSpc>
              <a:buClr>
                <a:srgbClr val="FF9900"/>
              </a:buClr>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700" i="1" u="sng">
                <a:solidFill>
                  <a:srgbClr val="FF9900"/>
                </a:solidFill>
                <a:effectLst>
                  <a:outerShdw blurRad="38100" dist="38100" dir="2700000" algn="tl">
                    <a:srgbClr val="000000"/>
                  </a:outerShdw>
                </a:effectLst>
                <a:latin typeface="Comic Sans MS" charset="0"/>
                <a:cs typeface="Lucida Sans Unicode" charset="0"/>
              </a:rPr>
              <a:t>Conceptos básicos: canteras, explotaciones a cielo abierto, minas subterráneas.</a:t>
            </a:r>
          </a:p>
        </p:txBody>
      </p:sp>
    </p:spTree>
    <p:extLst>
      <p:ext uri="{BB962C8B-B14F-4D97-AF65-F5344CB8AC3E}">
        <p14:creationId xmlns:p14="http://schemas.microsoft.com/office/powerpoint/2010/main" val="1067284109"/>
      </p:ext>
    </p:extLst>
  </p:cSld>
  <p:clrMapOvr>
    <a:masterClrMapping/>
  </p:clrMapOvr>
  <p:transition xmlns:p14="http://schemas.microsoft.com/office/powerpoint/2010/main" spd="med">
    <p:pull dir="d"/>
  </p:transition>
  <p:timing>
    <p:tnLst>
      <p:par>
        <p:cTn xmlns:p14="http://schemas.microsoft.com/office/powerpoint/2010/mai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Marcador de pie de página 4"/>
          <p:cNvSpPr>
            <a:spLocks noGrp="1"/>
          </p:cNvSpPr>
          <p:nvPr>
            <p:ph type="ftr" sz="quarter" idx="11"/>
          </p:nvPr>
        </p:nvSpPr>
        <p:spPr/>
        <p:txBody>
          <a:bodyPr/>
          <a:lstStyle/>
          <a:p>
            <a:pPr>
              <a:defRPr/>
            </a:pPr>
            <a:r>
              <a:rPr lang="en-GB"/>
              <a:t>jmelero              presentaciones CTM II</a:t>
            </a:r>
          </a:p>
        </p:txBody>
      </p:sp>
      <p:sp>
        <p:nvSpPr>
          <p:cNvPr id="42" name="Marcador de número de diapositiva 5"/>
          <p:cNvSpPr>
            <a:spLocks noGrp="1"/>
          </p:cNvSpPr>
          <p:nvPr>
            <p:ph type="sldNum" sz="quarter" idx="12"/>
          </p:nvPr>
        </p:nvSpPr>
        <p:spPr/>
        <p:txBody>
          <a:bodyPr/>
          <a:lstStyle/>
          <a:p>
            <a:pPr>
              <a:defRPr/>
            </a:pPr>
            <a:fld id="{C03AF95D-0023-B945-A0F3-126A5F00CCFA}" type="slidenum">
              <a:rPr lang="en-GB"/>
              <a:pPr>
                <a:defRPr/>
              </a:pPr>
              <a:t>24</a:t>
            </a:fld>
            <a:endParaRPr lang="en-GB"/>
          </a:p>
        </p:txBody>
      </p:sp>
      <p:grpSp>
        <p:nvGrpSpPr>
          <p:cNvPr id="89091" name="Group 11"/>
          <p:cNvGrpSpPr>
            <a:grpSpLocks/>
          </p:cNvGrpSpPr>
          <p:nvPr/>
        </p:nvGrpSpPr>
        <p:grpSpPr bwMode="auto">
          <a:xfrm>
            <a:off x="0" y="0"/>
            <a:ext cx="9144000" cy="4437063"/>
            <a:chOff x="432" y="864"/>
            <a:chExt cx="5134" cy="2524"/>
          </a:xfrm>
        </p:grpSpPr>
        <p:sp>
          <p:nvSpPr>
            <p:cNvPr id="48140" name="Rectangle 12"/>
            <p:cNvSpPr>
              <a:spLocks noChangeArrowheads="1"/>
            </p:cNvSpPr>
            <p:nvPr/>
          </p:nvSpPr>
          <p:spPr bwMode="auto">
            <a:xfrm>
              <a:off x="432" y="3099"/>
              <a:ext cx="5134" cy="289"/>
            </a:xfrm>
            <a:prstGeom prst="rect">
              <a:avLst/>
            </a:prstGeom>
            <a:solidFill>
              <a:srgbClr val="CC66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a:solidFill>
                    <a:srgbClr val="FFFFFF"/>
                  </a:solidFill>
                  <a:latin typeface="Comic Sans MS" charset="0"/>
                  <a:cs typeface="Times New Roman" charset="0"/>
                </a:rPr>
                <a:t>* El cemento suele utilizarse mezclado con arena, grava y piedra triturada. Esta mezcla recibe el nombre de hormigón.</a:t>
              </a:r>
            </a:p>
          </p:txBody>
        </p:sp>
        <p:sp>
          <p:nvSpPr>
            <p:cNvPr id="48141" name="Rectangle 13"/>
            <p:cNvSpPr>
              <a:spLocks noChangeArrowheads="1"/>
            </p:cNvSpPr>
            <p:nvPr/>
          </p:nvSpPr>
          <p:spPr bwMode="auto">
            <a:xfrm>
              <a:off x="3695" y="2812"/>
              <a:ext cx="1871" cy="287"/>
            </a:xfrm>
            <a:prstGeom prst="rect">
              <a:avLst/>
            </a:prstGeom>
            <a:solidFill>
              <a:srgbClr val="CC66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lgn="ct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a:solidFill>
                    <a:srgbClr val="FFFFFF"/>
                  </a:solidFill>
                  <a:latin typeface="Comic Sans MS" charset="0"/>
                  <a:cs typeface="Times New Roman" charset="0"/>
                </a:rPr>
                <a:t>- Arcilla</a:t>
              </a:r>
            </a:p>
          </p:txBody>
        </p:sp>
        <p:sp>
          <p:nvSpPr>
            <p:cNvPr id="48142" name="Rectangle 14"/>
            <p:cNvSpPr>
              <a:spLocks noChangeArrowheads="1"/>
            </p:cNvSpPr>
            <p:nvPr/>
          </p:nvSpPr>
          <p:spPr bwMode="auto">
            <a:xfrm>
              <a:off x="2063" y="2812"/>
              <a:ext cx="1631" cy="287"/>
            </a:xfrm>
            <a:prstGeom prst="rect">
              <a:avLst/>
            </a:prstGeom>
            <a:solidFill>
              <a:srgbClr val="CC66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lgn="ct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a:solidFill>
                    <a:srgbClr val="FFFFFF"/>
                  </a:solidFill>
                  <a:latin typeface="Comic Sans MS" charset="0"/>
                  <a:cs typeface="Times New Roman" charset="0"/>
                </a:rPr>
                <a:t>- Lozas y porcelanas, ladrillos y refractarios</a:t>
              </a:r>
            </a:p>
          </p:txBody>
        </p:sp>
        <p:sp>
          <p:nvSpPr>
            <p:cNvPr id="48143" name="Rectangle 15"/>
            <p:cNvSpPr>
              <a:spLocks noChangeArrowheads="1"/>
            </p:cNvSpPr>
            <p:nvPr/>
          </p:nvSpPr>
          <p:spPr bwMode="auto">
            <a:xfrm>
              <a:off x="432" y="2812"/>
              <a:ext cx="1632" cy="287"/>
            </a:xfrm>
            <a:prstGeom prst="rect">
              <a:avLst/>
            </a:prstGeom>
            <a:solidFill>
              <a:srgbClr val="CC66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lgn="ct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a:solidFill>
                    <a:srgbClr val="FFFFFF"/>
                  </a:solidFill>
                  <a:latin typeface="Comic Sans MS" charset="0"/>
                  <a:cs typeface="Times New Roman" charset="0"/>
                </a:rPr>
                <a:t>Cerámica</a:t>
              </a:r>
            </a:p>
          </p:txBody>
        </p:sp>
        <p:sp>
          <p:nvSpPr>
            <p:cNvPr id="48144" name="Rectangle 16"/>
            <p:cNvSpPr>
              <a:spLocks noChangeArrowheads="1"/>
            </p:cNvSpPr>
            <p:nvPr/>
          </p:nvSpPr>
          <p:spPr bwMode="auto">
            <a:xfrm>
              <a:off x="3695" y="2621"/>
              <a:ext cx="1871" cy="192"/>
            </a:xfrm>
            <a:prstGeom prst="rect">
              <a:avLst/>
            </a:prstGeom>
            <a:solidFill>
              <a:srgbClr val="CC66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lgn="ct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a:solidFill>
                    <a:srgbClr val="FFFFFF"/>
                  </a:solidFill>
                  <a:latin typeface="Comic Sans MS" charset="0"/>
                  <a:cs typeface="Times New Roman" charset="0"/>
                </a:rPr>
                <a:t>- Arena, cuarcita</a:t>
              </a:r>
            </a:p>
          </p:txBody>
        </p:sp>
        <p:sp>
          <p:nvSpPr>
            <p:cNvPr id="48145" name="Rectangle 17"/>
            <p:cNvSpPr>
              <a:spLocks noChangeArrowheads="1"/>
            </p:cNvSpPr>
            <p:nvPr/>
          </p:nvSpPr>
          <p:spPr bwMode="auto">
            <a:xfrm>
              <a:off x="2063" y="2621"/>
              <a:ext cx="1631" cy="192"/>
            </a:xfrm>
            <a:prstGeom prst="rect">
              <a:avLst/>
            </a:prstGeom>
            <a:solidFill>
              <a:srgbClr val="CC66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lgn="ct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a:solidFill>
                    <a:srgbClr val="FFFFFF"/>
                  </a:solidFill>
                  <a:latin typeface="Comic Sans MS" charset="0"/>
                  <a:cs typeface="Times New Roman" charset="0"/>
                </a:rPr>
                <a:t>- Vidrios</a:t>
              </a:r>
            </a:p>
          </p:txBody>
        </p:sp>
        <p:sp>
          <p:nvSpPr>
            <p:cNvPr id="48146" name="Rectangle 18"/>
            <p:cNvSpPr>
              <a:spLocks noChangeArrowheads="1"/>
            </p:cNvSpPr>
            <p:nvPr/>
          </p:nvSpPr>
          <p:spPr bwMode="auto">
            <a:xfrm>
              <a:off x="432" y="2621"/>
              <a:ext cx="1632" cy="192"/>
            </a:xfrm>
            <a:prstGeom prst="rect">
              <a:avLst/>
            </a:prstGeom>
            <a:solidFill>
              <a:srgbClr val="CC66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lgn="ct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a:solidFill>
                    <a:srgbClr val="FFFFFF"/>
                  </a:solidFill>
                  <a:latin typeface="Comic Sans MS" charset="0"/>
                  <a:cs typeface="Times New Roman" charset="0"/>
                </a:rPr>
                <a:t>Vidrio</a:t>
              </a:r>
            </a:p>
          </p:txBody>
        </p:sp>
        <p:sp>
          <p:nvSpPr>
            <p:cNvPr id="48147" name="Rectangle 19"/>
            <p:cNvSpPr>
              <a:spLocks noChangeArrowheads="1"/>
            </p:cNvSpPr>
            <p:nvPr/>
          </p:nvSpPr>
          <p:spPr bwMode="auto">
            <a:xfrm>
              <a:off x="3695" y="2159"/>
              <a:ext cx="1871" cy="462"/>
            </a:xfrm>
            <a:prstGeom prst="rect">
              <a:avLst/>
            </a:prstGeom>
            <a:solidFill>
              <a:srgbClr val="CC66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lgn="ct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a:solidFill>
                    <a:srgbClr val="FFFFFF"/>
                  </a:solidFill>
                  <a:latin typeface="Comic Sans MS" charset="0"/>
                  <a:cs typeface="Times New Roman" charset="0"/>
                </a:rPr>
                <a:t>- Gravas, arenas y calizas</a:t>
              </a:r>
            </a:p>
          </p:txBody>
        </p:sp>
        <p:sp>
          <p:nvSpPr>
            <p:cNvPr id="48148" name="Rectangle 20"/>
            <p:cNvSpPr>
              <a:spLocks noChangeArrowheads="1"/>
            </p:cNvSpPr>
            <p:nvPr/>
          </p:nvSpPr>
          <p:spPr bwMode="auto">
            <a:xfrm>
              <a:off x="2063" y="2159"/>
              <a:ext cx="1631" cy="462"/>
            </a:xfrm>
            <a:prstGeom prst="rect">
              <a:avLst/>
            </a:prstGeom>
            <a:solidFill>
              <a:srgbClr val="CC66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lgn="ct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a:solidFill>
                    <a:srgbClr val="FFFFFF"/>
                  </a:solidFill>
                  <a:latin typeface="Comic Sans MS" charset="0"/>
                  <a:cs typeface="Times New Roman" charset="0"/>
                </a:rPr>
                <a:t>- Áridos (materiales rocosos obtenidos por trituración, lavado y clasificación por tamaños)</a:t>
              </a:r>
            </a:p>
          </p:txBody>
        </p:sp>
        <p:sp>
          <p:nvSpPr>
            <p:cNvPr id="48149" name="Rectangle 21"/>
            <p:cNvSpPr>
              <a:spLocks noChangeArrowheads="1"/>
            </p:cNvSpPr>
            <p:nvPr/>
          </p:nvSpPr>
          <p:spPr bwMode="auto">
            <a:xfrm>
              <a:off x="432" y="2159"/>
              <a:ext cx="1632" cy="462"/>
            </a:xfrm>
            <a:prstGeom prst="rect">
              <a:avLst/>
            </a:prstGeom>
            <a:solidFill>
              <a:srgbClr val="CC66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lgn="ct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1200">
                <a:solidFill>
                  <a:srgbClr val="FFFFFF"/>
                </a:solidFill>
                <a:latin typeface="Comic Sans MS" charset="0"/>
                <a:cs typeface="Times New Roman" charset="0"/>
              </a:endParaRPr>
            </a:p>
            <a:p>
              <a:pPr algn="ct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a:solidFill>
                    <a:srgbClr val="FFFFFF"/>
                  </a:solidFill>
                  <a:latin typeface="Comic Sans MS" charset="0"/>
                  <a:cs typeface="Times New Roman" charset="0"/>
                </a:rPr>
                <a:t>Aridos</a:t>
              </a:r>
            </a:p>
          </p:txBody>
        </p:sp>
        <p:sp>
          <p:nvSpPr>
            <p:cNvPr id="48150" name="Rectangle 22"/>
            <p:cNvSpPr>
              <a:spLocks noChangeArrowheads="1"/>
            </p:cNvSpPr>
            <p:nvPr/>
          </p:nvSpPr>
          <p:spPr bwMode="auto">
            <a:xfrm>
              <a:off x="3695" y="1745"/>
              <a:ext cx="1871" cy="414"/>
            </a:xfrm>
            <a:prstGeom prst="rect">
              <a:avLst/>
            </a:prstGeom>
            <a:solidFill>
              <a:srgbClr val="CC66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lgn="ct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a:solidFill>
                    <a:srgbClr val="FFFFFF"/>
                  </a:solidFill>
                  <a:latin typeface="Comic Sans MS" charset="0"/>
                  <a:cs typeface="Times New Roman" charset="0"/>
                </a:rPr>
                <a:t>- Caliza, arcilla</a:t>
              </a:r>
            </a:p>
            <a:p>
              <a:pPr algn="ctr" eaLnBrk="0" hangingPunct="0">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a:solidFill>
                    <a:srgbClr val="FFFFFF"/>
                  </a:solidFill>
                  <a:latin typeface="Comic Sans MS" charset="0"/>
                  <a:cs typeface="Times New Roman" charset="0"/>
                </a:rPr>
                <a:t>- Mármol</a:t>
              </a:r>
            </a:p>
            <a:p>
              <a:pPr algn="ctr" eaLnBrk="0" hangingPunct="0">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a:solidFill>
                    <a:srgbClr val="FFFFFF"/>
                  </a:solidFill>
                  <a:latin typeface="Comic Sans MS" charset="0"/>
                  <a:cs typeface="Times New Roman" charset="0"/>
                </a:rPr>
                <a:t>- Yeso</a:t>
              </a:r>
            </a:p>
          </p:txBody>
        </p:sp>
        <p:sp>
          <p:nvSpPr>
            <p:cNvPr id="48151" name="Rectangle 23"/>
            <p:cNvSpPr>
              <a:spLocks noChangeArrowheads="1"/>
            </p:cNvSpPr>
            <p:nvPr/>
          </p:nvSpPr>
          <p:spPr bwMode="auto">
            <a:xfrm>
              <a:off x="2063" y="1745"/>
              <a:ext cx="1631" cy="414"/>
            </a:xfrm>
            <a:prstGeom prst="rect">
              <a:avLst/>
            </a:prstGeom>
            <a:solidFill>
              <a:srgbClr val="CC66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lgn="ct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a:solidFill>
                    <a:srgbClr val="FFFFFF"/>
                  </a:solidFill>
                  <a:latin typeface="Comic Sans MS" charset="0"/>
                  <a:cs typeface="Times New Roman" charset="0"/>
                </a:rPr>
                <a:t>- Cementos* y derivados</a:t>
              </a:r>
            </a:p>
            <a:p>
              <a:pPr algn="ctr" eaLnBrk="0" hangingPunct="0">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a:solidFill>
                    <a:srgbClr val="FFFFFF"/>
                  </a:solidFill>
                  <a:latin typeface="Comic Sans MS" charset="0"/>
                  <a:cs typeface="Times New Roman" charset="0"/>
                </a:rPr>
                <a:t>- Cales</a:t>
              </a:r>
            </a:p>
            <a:p>
              <a:pPr algn="ctr" eaLnBrk="0" hangingPunct="0">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a:solidFill>
                    <a:srgbClr val="FFFFFF"/>
                  </a:solidFill>
                  <a:latin typeface="Comic Sans MS" charset="0"/>
                  <a:cs typeface="Times New Roman" charset="0"/>
                </a:rPr>
                <a:t>- Yesos</a:t>
              </a:r>
            </a:p>
          </p:txBody>
        </p:sp>
        <p:sp>
          <p:nvSpPr>
            <p:cNvPr id="48152" name="Rectangle 24"/>
            <p:cNvSpPr>
              <a:spLocks noChangeArrowheads="1"/>
            </p:cNvSpPr>
            <p:nvPr/>
          </p:nvSpPr>
          <p:spPr bwMode="auto">
            <a:xfrm>
              <a:off x="432" y="1745"/>
              <a:ext cx="1632" cy="414"/>
            </a:xfrm>
            <a:prstGeom prst="rect">
              <a:avLst/>
            </a:prstGeom>
            <a:solidFill>
              <a:srgbClr val="CC66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lgn="ct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1200">
                <a:solidFill>
                  <a:srgbClr val="FFFFFF"/>
                </a:solidFill>
                <a:latin typeface="Comic Sans MS" charset="0"/>
                <a:cs typeface="Times New Roman" charset="0"/>
              </a:endParaRPr>
            </a:p>
            <a:p>
              <a:pPr algn="ct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a:solidFill>
                    <a:srgbClr val="FFFFFF"/>
                  </a:solidFill>
                  <a:latin typeface="Comic Sans MS" charset="0"/>
                  <a:cs typeface="Times New Roman" charset="0"/>
                </a:rPr>
                <a:t>Aglomerantes</a:t>
              </a:r>
            </a:p>
          </p:txBody>
        </p:sp>
        <p:sp>
          <p:nvSpPr>
            <p:cNvPr id="48153" name="Rectangle 25"/>
            <p:cNvSpPr>
              <a:spLocks noChangeArrowheads="1"/>
            </p:cNvSpPr>
            <p:nvPr/>
          </p:nvSpPr>
          <p:spPr bwMode="auto">
            <a:xfrm>
              <a:off x="3695" y="1266"/>
              <a:ext cx="1871" cy="480"/>
            </a:xfrm>
            <a:prstGeom prst="rect">
              <a:avLst/>
            </a:prstGeom>
            <a:solidFill>
              <a:srgbClr val="CC66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lgn="ct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a:solidFill>
                    <a:srgbClr val="FFFFFF"/>
                  </a:solidFill>
                  <a:latin typeface="Comic Sans MS" charset="0"/>
                  <a:cs typeface="Times New Roman" charset="0"/>
                </a:rPr>
                <a:t>- Calizas, granito, areniscas, basalto</a:t>
              </a:r>
            </a:p>
            <a:p>
              <a:pPr algn="ctr" eaLnBrk="0" hangingPunct="0">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a:solidFill>
                    <a:srgbClr val="FFFFFF"/>
                  </a:solidFill>
                  <a:latin typeface="Comic Sans MS" charset="0"/>
                  <a:cs typeface="Times New Roman" charset="0"/>
                </a:rPr>
                <a:t>- Mármoles, areniscas, pizarras</a:t>
              </a:r>
            </a:p>
          </p:txBody>
        </p:sp>
        <p:sp>
          <p:nvSpPr>
            <p:cNvPr id="48154" name="Rectangle 26"/>
            <p:cNvSpPr>
              <a:spLocks noChangeArrowheads="1"/>
            </p:cNvSpPr>
            <p:nvPr/>
          </p:nvSpPr>
          <p:spPr bwMode="auto">
            <a:xfrm>
              <a:off x="2063" y="1266"/>
              <a:ext cx="1631" cy="480"/>
            </a:xfrm>
            <a:prstGeom prst="rect">
              <a:avLst/>
            </a:prstGeom>
            <a:solidFill>
              <a:srgbClr val="CC66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lgn="ct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a:solidFill>
                    <a:srgbClr val="FFFFFF"/>
                  </a:solidFill>
                  <a:latin typeface="Comic Sans MS" charset="0"/>
                  <a:cs typeface="Times New Roman" charset="0"/>
                </a:rPr>
                <a:t>- Piedras de construcción</a:t>
              </a:r>
            </a:p>
            <a:p>
              <a:pPr algn="ctr" eaLnBrk="0" hangingPunct="0">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a:solidFill>
                    <a:srgbClr val="FFFFFF"/>
                  </a:solidFill>
                  <a:latin typeface="Comic Sans MS" charset="0"/>
                  <a:cs typeface="Times New Roman" charset="0"/>
                </a:rPr>
                <a:t>- Rocas ornamentales</a:t>
              </a:r>
            </a:p>
          </p:txBody>
        </p:sp>
        <p:sp>
          <p:nvSpPr>
            <p:cNvPr id="48155" name="Rectangle 27"/>
            <p:cNvSpPr>
              <a:spLocks noChangeArrowheads="1"/>
            </p:cNvSpPr>
            <p:nvPr/>
          </p:nvSpPr>
          <p:spPr bwMode="auto">
            <a:xfrm>
              <a:off x="432" y="1266"/>
              <a:ext cx="1632" cy="480"/>
            </a:xfrm>
            <a:prstGeom prst="rect">
              <a:avLst/>
            </a:prstGeom>
            <a:solidFill>
              <a:srgbClr val="CC66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lgn="ct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1200">
                <a:solidFill>
                  <a:srgbClr val="FFFFFF"/>
                </a:solidFill>
                <a:latin typeface="Comic Sans MS" charset="0"/>
                <a:cs typeface="Times New Roman" charset="0"/>
              </a:endParaRPr>
            </a:p>
            <a:p>
              <a:pPr algn="ct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a:solidFill>
                    <a:srgbClr val="FFFFFF"/>
                  </a:solidFill>
                  <a:latin typeface="Comic Sans MS" charset="0"/>
                  <a:cs typeface="Times New Roman" charset="0"/>
                </a:rPr>
                <a:t>Construcción</a:t>
              </a:r>
            </a:p>
          </p:txBody>
        </p:sp>
        <p:sp>
          <p:nvSpPr>
            <p:cNvPr id="48156" name="Rectangle 28"/>
            <p:cNvSpPr>
              <a:spLocks noChangeArrowheads="1"/>
            </p:cNvSpPr>
            <p:nvPr/>
          </p:nvSpPr>
          <p:spPr bwMode="auto">
            <a:xfrm>
              <a:off x="3695" y="1075"/>
              <a:ext cx="1871" cy="191"/>
            </a:xfrm>
            <a:prstGeom prst="rect">
              <a:avLst/>
            </a:prstGeom>
            <a:solidFill>
              <a:srgbClr val="CC66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lgn="ct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400">
                  <a:solidFill>
                    <a:srgbClr val="FFFFFF"/>
                  </a:solidFill>
                  <a:latin typeface="Comic Sans MS" charset="0"/>
                  <a:cs typeface="Times New Roman" charset="0"/>
                </a:rPr>
                <a:t>Materias primas fundamentales</a:t>
              </a:r>
            </a:p>
          </p:txBody>
        </p:sp>
        <p:sp>
          <p:nvSpPr>
            <p:cNvPr id="48157" name="Rectangle 29"/>
            <p:cNvSpPr>
              <a:spLocks noChangeArrowheads="1"/>
            </p:cNvSpPr>
            <p:nvPr/>
          </p:nvSpPr>
          <p:spPr bwMode="auto">
            <a:xfrm>
              <a:off x="2063" y="1075"/>
              <a:ext cx="1631" cy="191"/>
            </a:xfrm>
            <a:prstGeom prst="rect">
              <a:avLst/>
            </a:prstGeom>
            <a:solidFill>
              <a:srgbClr val="CC66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lgn="ct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400">
                  <a:solidFill>
                    <a:srgbClr val="FFFFFF"/>
                  </a:solidFill>
                  <a:latin typeface="Comic Sans MS" charset="0"/>
                  <a:cs typeface="Times New Roman" charset="0"/>
                </a:rPr>
                <a:t>Productos</a:t>
              </a:r>
            </a:p>
          </p:txBody>
        </p:sp>
        <p:sp>
          <p:nvSpPr>
            <p:cNvPr id="48158" name="Rectangle 30"/>
            <p:cNvSpPr>
              <a:spLocks noChangeArrowheads="1"/>
            </p:cNvSpPr>
            <p:nvPr/>
          </p:nvSpPr>
          <p:spPr bwMode="auto">
            <a:xfrm>
              <a:off x="432" y="1075"/>
              <a:ext cx="1632" cy="191"/>
            </a:xfrm>
            <a:prstGeom prst="rect">
              <a:avLst/>
            </a:prstGeom>
            <a:solidFill>
              <a:srgbClr val="CC66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lgn="ct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400">
                  <a:solidFill>
                    <a:srgbClr val="FFFFFF"/>
                  </a:solidFill>
                  <a:latin typeface="Comic Sans MS" charset="0"/>
                  <a:cs typeface="Times New Roman" charset="0"/>
                </a:rPr>
                <a:t>Industrias</a:t>
              </a:r>
            </a:p>
          </p:txBody>
        </p:sp>
        <p:sp>
          <p:nvSpPr>
            <p:cNvPr id="48159" name="Rectangle 31"/>
            <p:cNvSpPr>
              <a:spLocks noChangeArrowheads="1"/>
            </p:cNvSpPr>
            <p:nvPr/>
          </p:nvSpPr>
          <p:spPr bwMode="auto">
            <a:xfrm>
              <a:off x="432" y="864"/>
              <a:ext cx="5134" cy="211"/>
            </a:xfrm>
            <a:prstGeom prst="rect">
              <a:avLst/>
            </a:prstGeom>
            <a:solidFill>
              <a:srgbClr val="9933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lgn="ctr">
                <a:lnSpc>
                  <a:spcPct val="100000"/>
                </a:lnSpc>
                <a:buClr>
                  <a:srgbClr val="000000"/>
                </a:buClr>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a:latin typeface="Comic Sans MS" charset="0"/>
                  <a:cs typeface="Times New Roman" charset="0"/>
                </a:rPr>
                <a:t>UTILIDADES DE LAS ROCAS INDUSTRIALES</a:t>
              </a:r>
            </a:p>
          </p:txBody>
        </p:sp>
        <p:sp>
          <p:nvSpPr>
            <p:cNvPr id="48160" name="Line 32"/>
            <p:cNvSpPr>
              <a:spLocks noChangeShapeType="1"/>
            </p:cNvSpPr>
            <p:nvPr/>
          </p:nvSpPr>
          <p:spPr bwMode="auto">
            <a:xfrm>
              <a:off x="432" y="864"/>
              <a:ext cx="5134" cy="1"/>
            </a:xfrm>
            <a:prstGeom prst="line">
              <a:avLst/>
            </a:prstGeom>
            <a:noFill/>
            <a:ln w="381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sp>
          <p:nvSpPr>
            <p:cNvPr id="48161" name="Line 33"/>
            <p:cNvSpPr>
              <a:spLocks noChangeShapeType="1"/>
            </p:cNvSpPr>
            <p:nvPr/>
          </p:nvSpPr>
          <p:spPr bwMode="auto">
            <a:xfrm>
              <a:off x="432" y="3388"/>
              <a:ext cx="5134" cy="1"/>
            </a:xfrm>
            <a:prstGeom prst="line">
              <a:avLst/>
            </a:prstGeom>
            <a:noFill/>
            <a:ln w="381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sp>
          <p:nvSpPr>
            <p:cNvPr id="48162" name="Line 34"/>
            <p:cNvSpPr>
              <a:spLocks noChangeShapeType="1"/>
            </p:cNvSpPr>
            <p:nvPr/>
          </p:nvSpPr>
          <p:spPr bwMode="auto">
            <a:xfrm>
              <a:off x="2063" y="1075"/>
              <a:ext cx="1" cy="191"/>
            </a:xfrm>
            <a:prstGeom prst="line">
              <a:avLst/>
            </a:prstGeom>
            <a:noFill/>
            <a:ln w="381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sp>
          <p:nvSpPr>
            <p:cNvPr id="48163" name="Line 35"/>
            <p:cNvSpPr>
              <a:spLocks noChangeShapeType="1"/>
            </p:cNvSpPr>
            <p:nvPr/>
          </p:nvSpPr>
          <p:spPr bwMode="auto">
            <a:xfrm>
              <a:off x="3695" y="1075"/>
              <a:ext cx="1" cy="191"/>
            </a:xfrm>
            <a:prstGeom prst="line">
              <a:avLst/>
            </a:prstGeom>
            <a:noFill/>
            <a:ln w="381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sp>
          <p:nvSpPr>
            <p:cNvPr id="48164" name="Line 36"/>
            <p:cNvSpPr>
              <a:spLocks noChangeShapeType="1"/>
            </p:cNvSpPr>
            <p:nvPr/>
          </p:nvSpPr>
          <p:spPr bwMode="auto">
            <a:xfrm>
              <a:off x="432" y="1745"/>
              <a:ext cx="5134" cy="1"/>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sp>
          <p:nvSpPr>
            <p:cNvPr id="48165" name="Line 37"/>
            <p:cNvSpPr>
              <a:spLocks noChangeShapeType="1"/>
            </p:cNvSpPr>
            <p:nvPr/>
          </p:nvSpPr>
          <p:spPr bwMode="auto">
            <a:xfrm>
              <a:off x="432" y="2159"/>
              <a:ext cx="5134" cy="1"/>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sp>
          <p:nvSpPr>
            <p:cNvPr id="48166" name="Line 38"/>
            <p:cNvSpPr>
              <a:spLocks noChangeShapeType="1"/>
            </p:cNvSpPr>
            <p:nvPr/>
          </p:nvSpPr>
          <p:spPr bwMode="auto">
            <a:xfrm>
              <a:off x="432" y="2621"/>
              <a:ext cx="5134" cy="1"/>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sp>
          <p:nvSpPr>
            <p:cNvPr id="48167" name="Line 39"/>
            <p:cNvSpPr>
              <a:spLocks noChangeShapeType="1"/>
            </p:cNvSpPr>
            <p:nvPr/>
          </p:nvSpPr>
          <p:spPr bwMode="auto">
            <a:xfrm>
              <a:off x="432" y="2812"/>
              <a:ext cx="5134" cy="1"/>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sp>
          <p:nvSpPr>
            <p:cNvPr id="48168" name="Line 40"/>
            <p:cNvSpPr>
              <a:spLocks noChangeShapeType="1"/>
            </p:cNvSpPr>
            <p:nvPr/>
          </p:nvSpPr>
          <p:spPr bwMode="auto">
            <a:xfrm>
              <a:off x="432" y="3099"/>
              <a:ext cx="5134" cy="1"/>
            </a:xfrm>
            <a:prstGeom prst="line">
              <a:avLst/>
            </a:prstGeom>
            <a:noFill/>
            <a:ln w="381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sp>
          <p:nvSpPr>
            <p:cNvPr id="48169" name="Line 41"/>
            <p:cNvSpPr>
              <a:spLocks noChangeShapeType="1"/>
            </p:cNvSpPr>
            <p:nvPr/>
          </p:nvSpPr>
          <p:spPr bwMode="auto">
            <a:xfrm>
              <a:off x="432" y="864"/>
              <a:ext cx="1" cy="2524"/>
            </a:xfrm>
            <a:prstGeom prst="line">
              <a:avLst/>
            </a:prstGeom>
            <a:noFill/>
            <a:ln w="381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sp>
          <p:nvSpPr>
            <p:cNvPr id="48170" name="Line 42"/>
            <p:cNvSpPr>
              <a:spLocks noChangeShapeType="1"/>
            </p:cNvSpPr>
            <p:nvPr/>
          </p:nvSpPr>
          <p:spPr bwMode="auto">
            <a:xfrm>
              <a:off x="5566" y="864"/>
              <a:ext cx="1" cy="2524"/>
            </a:xfrm>
            <a:prstGeom prst="line">
              <a:avLst/>
            </a:prstGeom>
            <a:noFill/>
            <a:ln w="381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sp>
          <p:nvSpPr>
            <p:cNvPr id="48171" name="Line 43"/>
            <p:cNvSpPr>
              <a:spLocks noChangeShapeType="1"/>
            </p:cNvSpPr>
            <p:nvPr/>
          </p:nvSpPr>
          <p:spPr bwMode="auto">
            <a:xfrm>
              <a:off x="432" y="1075"/>
              <a:ext cx="5134" cy="1"/>
            </a:xfrm>
            <a:prstGeom prst="line">
              <a:avLst/>
            </a:prstGeom>
            <a:noFill/>
            <a:ln w="381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sp>
          <p:nvSpPr>
            <p:cNvPr id="48172" name="Line 44"/>
            <p:cNvSpPr>
              <a:spLocks noChangeShapeType="1"/>
            </p:cNvSpPr>
            <p:nvPr/>
          </p:nvSpPr>
          <p:spPr bwMode="auto">
            <a:xfrm>
              <a:off x="432" y="1266"/>
              <a:ext cx="5134" cy="1"/>
            </a:xfrm>
            <a:prstGeom prst="line">
              <a:avLst/>
            </a:prstGeom>
            <a:noFill/>
            <a:ln w="381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sp>
          <p:nvSpPr>
            <p:cNvPr id="48173" name="Line 45"/>
            <p:cNvSpPr>
              <a:spLocks noChangeShapeType="1"/>
            </p:cNvSpPr>
            <p:nvPr/>
          </p:nvSpPr>
          <p:spPr bwMode="auto">
            <a:xfrm>
              <a:off x="2063" y="1266"/>
              <a:ext cx="1" cy="1834"/>
            </a:xfrm>
            <a:prstGeom prst="line">
              <a:avLst/>
            </a:prstGeom>
            <a:noFill/>
            <a:ln w="381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sp>
          <p:nvSpPr>
            <p:cNvPr id="48174" name="Line 46"/>
            <p:cNvSpPr>
              <a:spLocks noChangeShapeType="1"/>
            </p:cNvSpPr>
            <p:nvPr/>
          </p:nvSpPr>
          <p:spPr bwMode="auto">
            <a:xfrm>
              <a:off x="3695" y="1266"/>
              <a:ext cx="1" cy="1834"/>
            </a:xfrm>
            <a:prstGeom prst="line">
              <a:avLst/>
            </a:prstGeom>
            <a:noFill/>
            <a:ln w="381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grpSp>
      <p:pic>
        <p:nvPicPr>
          <p:cNvPr id="89092" name="Picture 47" descr="marmol"/>
          <p:cNvPicPr>
            <a:picLocks noChangeAspect="1" noChangeArrowheads="1"/>
          </p:cNvPicPr>
          <p:nvPr/>
        </p:nvPicPr>
        <p:blipFill>
          <a:blip r:embed="rId3">
            <a:extLst>
              <a:ext uri="{28A0092B-C50C-407E-A947-70E740481C1C}">
                <a14:useLocalDpi xmlns:a14="http://schemas.microsoft.com/office/drawing/2010/main" val="0"/>
              </a:ext>
            </a:extLst>
          </a:blip>
          <a:srcRect l="1917" t="7481" r="3625" b="2695"/>
          <a:stretch>
            <a:fillRect/>
          </a:stretch>
        </p:blipFill>
        <p:spPr bwMode="auto">
          <a:xfrm>
            <a:off x="300759" y="4437063"/>
            <a:ext cx="2952750"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3" name="Picture 48" descr="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2839" y="4472132"/>
            <a:ext cx="2378075"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4" name="Picture 50" descr="planta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1321" y="4460154"/>
            <a:ext cx="2859088"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2232147"/>
      </p:ext>
    </p:extLst>
  </p:cSld>
  <p:clrMapOvr>
    <a:masterClrMapping/>
  </p:clrMapOvr>
  <p:transition xmlns:p14="http://schemas.microsoft.com/office/powerpoint/2010/main" spd="med">
    <p:pull dir="d"/>
  </p:transitio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pie de página 4"/>
          <p:cNvSpPr>
            <a:spLocks noGrp="1"/>
          </p:cNvSpPr>
          <p:nvPr>
            <p:ph type="ftr" sz="quarter" idx="11"/>
          </p:nvPr>
        </p:nvSpPr>
        <p:spPr/>
        <p:txBody>
          <a:bodyPr/>
          <a:lstStyle/>
          <a:p>
            <a:pPr>
              <a:defRPr/>
            </a:pPr>
            <a:r>
              <a:rPr lang="en-GB"/>
              <a:t>jmelero              presentaciones CTM II</a:t>
            </a:r>
          </a:p>
        </p:txBody>
      </p:sp>
      <p:sp>
        <p:nvSpPr>
          <p:cNvPr id="11" name="Marcador de número de diapositiva 5"/>
          <p:cNvSpPr>
            <a:spLocks noGrp="1"/>
          </p:cNvSpPr>
          <p:nvPr>
            <p:ph type="sldNum" sz="quarter" idx="12"/>
          </p:nvPr>
        </p:nvSpPr>
        <p:spPr/>
        <p:txBody>
          <a:bodyPr/>
          <a:lstStyle/>
          <a:p>
            <a:pPr>
              <a:defRPr/>
            </a:pPr>
            <a:fld id="{7E02F901-B760-2744-8C80-75E3126415C1}" type="slidenum">
              <a:rPr lang="en-GB"/>
              <a:pPr>
                <a:defRPr/>
              </a:pPr>
              <a:t>25</a:t>
            </a:fld>
            <a:endParaRPr lang="en-GB"/>
          </a:p>
        </p:txBody>
      </p:sp>
      <p:sp>
        <p:nvSpPr>
          <p:cNvPr id="49153" name="Line 1"/>
          <p:cNvSpPr>
            <a:spLocks noChangeShapeType="1"/>
          </p:cNvSpPr>
          <p:nvPr/>
        </p:nvSpPr>
        <p:spPr bwMode="auto">
          <a:xfrm>
            <a:off x="6330950" y="1781175"/>
            <a:ext cx="1588" cy="1588"/>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sp>
        <p:nvSpPr>
          <p:cNvPr id="49154" name="Line 2"/>
          <p:cNvSpPr>
            <a:spLocks noChangeShapeType="1"/>
          </p:cNvSpPr>
          <p:nvPr/>
        </p:nvSpPr>
        <p:spPr bwMode="auto">
          <a:xfrm>
            <a:off x="6330950" y="2744788"/>
            <a:ext cx="1588" cy="1587"/>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sp>
        <p:nvSpPr>
          <p:cNvPr id="49155" name="Line 3"/>
          <p:cNvSpPr>
            <a:spLocks noChangeShapeType="1"/>
          </p:cNvSpPr>
          <p:nvPr/>
        </p:nvSpPr>
        <p:spPr bwMode="auto">
          <a:xfrm>
            <a:off x="6330950" y="1781175"/>
            <a:ext cx="1588" cy="1588"/>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sp>
        <p:nvSpPr>
          <p:cNvPr id="49156" name="Line 4"/>
          <p:cNvSpPr>
            <a:spLocks noChangeShapeType="1"/>
          </p:cNvSpPr>
          <p:nvPr/>
        </p:nvSpPr>
        <p:spPr bwMode="auto">
          <a:xfrm>
            <a:off x="6330950" y="2744788"/>
            <a:ext cx="1588" cy="1587"/>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sp>
        <p:nvSpPr>
          <p:cNvPr id="49198" name="Rectangle 46"/>
          <p:cNvSpPr>
            <a:spLocks noChangeArrowheads="1"/>
          </p:cNvSpPr>
          <p:nvPr/>
        </p:nvSpPr>
        <p:spPr bwMode="auto">
          <a:xfrm>
            <a:off x="0" y="12266"/>
            <a:ext cx="9144000" cy="20989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p>
            <a:pPr marL="339725" indent="-339725" algn="ctr">
              <a:lnSpc>
                <a:spcPct val="80000"/>
              </a:lnSpc>
              <a:spcBef>
                <a:spcPts val="700"/>
              </a:spcBef>
              <a:buClr>
                <a:srgbClr val="FADF6C"/>
              </a:buClr>
              <a:buSzPct val="60000"/>
              <a:buFont typeface="Wingdings" charset="0"/>
              <a:buNone/>
              <a:tabLst>
                <a:tab pos="339725"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defRPr/>
            </a:pPr>
            <a:r>
              <a:rPr lang="en-GB" sz="2000" b="1" i="1" u="sng" dirty="0" smtClean="0">
                <a:solidFill>
                  <a:srgbClr val="FF9900"/>
                </a:solidFill>
                <a:effectLst>
                  <a:outerShdw blurRad="38100" dist="38100" dir="2700000" algn="tl">
                    <a:srgbClr val="000000"/>
                  </a:outerShdw>
                </a:effectLst>
                <a:latin typeface="Comic Sans MS" charset="0"/>
                <a:cs typeface="Lucida Sans Unicode" charset="0"/>
              </a:rPr>
              <a:t>7.2</a:t>
            </a:r>
            <a:r>
              <a:rPr lang="en-GB" sz="2000" b="1" i="1" u="sng" dirty="0">
                <a:solidFill>
                  <a:srgbClr val="FF9900"/>
                </a:solidFill>
                <a:effectLst>
                  <a:outerShdw blurRad="38100" dist="38100" dir="2700000" algn="tl">
                    <a:srgbClr val="000000"/>
                  </a:outerShdw>
                </a:effectLst>
                <a:latin typeface="Comic Sans MS" charset="0"/>
                <a:cs typeface="Lucida Sans Unicode" charset="0"/>
              </a:rPr>
              <a:t>- </a:t>
            </a:r>
            <a:r>
              <a:rPr lang="en-GB" sz="2000" b="1" i="1" u="sng" dirty="0" err="1">
                <a:solidFill>
                  <a:srgbClr val="FF9900"/>
                </a:solidFill>
                <a:effectLst>
                  <a:outerShdw blurRad="38100" dist="38100" dir="2700000" algn="tl">
                    <a:srgbClr val="000000"/>
                  </a:outerShdw>
                </a:effectLst>
                <a:latin typeface="Comic Sans MS" charset="0"/>
                <a:cs typeface="Lucida Sans Unicode" charset="0"/>
              </a:rPr>
              <a:t>Impactos</a:t>
            </a:r>
            <a:r>
              <a:rPr lang="en-GB" sz="2000" b="1" i="1" u="sng" dirty="0">
                <a:solidFill>
                  <a:srgbClr val="FF9900"/>
                </a:solidFill>
                <a:effectLst>
                  <a:outerShdw blurRad="38100" dist="38100" dir="2700000" algn="tl">
                    <a:srgbClr val="000000"/>
                  </a:outerShdw>
                </a:effectLst>
                <a:latin typeface="Comic Sans MS" charset="0"/>
                <a:cs typeface="Lucida Sans Unicode" charset="0"/>
              </a:rPr>
              <a:t> </a:t>
            </a:r>
            <a:r>
              <a:rPr lang="en-GB" sz="2000" b="1" i="1" u="sng" dirty="0" err="1">
                <a:solidFill>
                  <a:srgbClr val="FF9900"/>
                </a:solidFill>
                <a:effectLst>
                  <a:outerShdw blurRad="38100" dist="38100" dir="2700000" algn="tl">
                    <a:srgbClr val="000000"/>
                  </a:outerShdw>
                </a:effectLst>
                <a:latin typeface="Comic Sans MS" charset="0"/>
                <a:cs typeface="Lucida Sans Unicode" charset="0"/>
              </a:rPr>
              <a:t>derivados</a:t>
            </a:r>
            <a:r>
              <a:rPr lang="en-GB" sz="2000" b="1" i="1" u="sng" dirty="0">
                <a:solidFill>
                  <a:srgbClr val="FF9900"/>
                </a:solidFill>
                <a:effectLst>
                  <a:outerShdw blurRad="38100" dist="38100" dir="2700000" algn="tl">
                    <a:srgbClr val="000000"/>
                  </a:outerShdw>
                </a:effectLst>
                <a:latin typeface="Comic Sans MS" charset="0"/>
                <a:cs typeface="Lucida Sans Unicode" charset="0"/>
              </a:rPr>
              <a:t> de la </a:t>
            </a:r>
            <a:r>
              <a:rPr lang="en-GB" sz="2000" b="1" i="1" u="sng" dirty="0" err="1">
                <a:solidFill>
                  <a:srgbClr val="FF9900"/>
                </a:solidFill>
                <a:effectLst>
                  <a:outerShdw blurRad="38100" dist="38100" dir="2700000" algn="tl">
                    <a:srgbClr val="000000"/>
                  </a:outerShdw>
                </a:effectLst>
                <a:latin typeface="Comic Sans MS" charset="0"/>
                <a:cs typeface="Lucida Sans Unicode" charset="0"/>
              </a:rPr>
              <a:t>explotación</a:t>
            </a:r>
            <a:r>
              <a:rPr lang="en-GB" sz="2000" b="1" i="1" u="sng" dirty="0">
                <a:solidFill>
                  <a:srgbClr val="FF9900"/>
                </a:solidFill>
                <a:effectLst>
                  <a:outerShdw blurRad="38100" dist="38100" dir="2700000" algn="tl">
                    <a:srgbClr val="000000"/>
                  </a:outerShdw>
                </a:effectLst>
                <a:latin typeface="Comic Sans MS" charset="0"/>
                <a:cs typeface="Lucida Sans Unicode" charset="0"/>
              </a:rPr>
              <a:t> de los </a:t>
            </a:r>
            <a:r>
              <a:rPr lang="en-GB" sz="2000" b="1" i="1" u="sng" dirty="0" err="1" smtClean="0">
                <a:solidFill>
                  <a:srgbClr val="FF9900"/>
                </a:solidFill>
                <a:effectLst>
                  <a:outerShdw blurRad="38100" dist="38100" dir="2700000" algn="tl">
                    <a:srgbClr val="000000"/>
                  </a:outerShdw>
                </a:effectLst>
                <a:latin typeface="Comic Sans MS" charset="0"/>
                <a:cs typeface="Lucida Sans Unicode" charset="0"/>
              </a:rPr>
              <a:t>recursos</a:t>
            </a:r>
            <a:r>
              <a:rPr lang="en-GB" sz="2000" b="1" i="1" u="sng" dirty="0" smtClean="0">
                <a:solidFill>
                  <a:srgbClr val="FF9900"/>
                </a:solidFill>
                <a:effectLst>
                  <a:outerShdw blurRad="38100" dist="38100" dir="2700000" algn="tl">
                    <a:srgbClr val="000000"/>
                  </a:outerShdw>
                </a:effectLst>
                <a:latin typeface="Comic Sans MS" charset="0"/>
                <a:cs typeface="Lucida Sans Unicode" charset="0"/>
              </a:rPr>
              <a:t> </a:t>
            </a:r>
            <a:r>
              <a:rPr lang="en-GB" sz="2000" b="1" i="1" u="sng" dirty="0" err="1" smtClean="0">
                <a:solidFill>
                  <a:srgbClr val="FF9900"/>
                </a:solidFill>
                <a:effectLst>
                  <a:outerShdw blurRad="38100" dist="38100" dir="2700000" algn="tl">
                    <a:srgbClr val="000000"/>
                  </a:outerShdw>
                </a:effectLst>
                <a:latin typeface="Comic Sans MS" charset="0"/>
                <a:cs typeface="Lucida Sans Unicode" charset="0"/>
              </a:rPr>
              <a:t>energéticos</a:t>
            </a:r>
            <a:r>
              <a:rPr lang="en-GB" sz="2000" b="1" i="1" u="sng" dirty="0">
                <a:solidFill>
                  <a:srgbClr val="FF9900"/>
                </a:solidFill>
                <a:effectLst>
                  <a:outerShdw blurRad="38100" dist="38100" dir="2700000" algn="tl">
                    <a:srgbClr val="000000"/>
                  </a:outerShdw>
                </a:effectLst>
                <a:latin typeface="Comic Sans MS" charset="0"/>
                <a:cs typeface="Lucida Sans Unicode" charset="0"/>
              </a:rPr>
              <a:t>. </a:t>
            </a:r>
            <a:r>
              <a:rPr lang="en-GB" sz="2000" b="1" i="1" u="sng" dirty="0" err="1">
                <a:solidFill>
                  <a:srgbClr val="FF9900"/>
                </a:solidFill>
                <a:effectLst>
                  <a:outerShdw blurRad="38100" dist="38100" dir="2700000" algn="tl">
                    <a:srgbClr val="000000"/>
                  </a:outerShdw>
                </a:effectLst>
                <a:latin typeface="Comic Sans MS" charset="0"/>
                <a:cs typeface="Lucida Sans Unicode" charset="0"/>
              </a:rPr>
              <a:t>Energía</a:t>
            </a:r>
            <a:r>
              <a:rPr lang="en-GB" sz="2000" b="1" i="1" u="sng" dirty="0">
                <a:solidFill>
                  <a:srgbClr val="FF9900"/>
                </a:solidFill>
                <a:effectLst>
                  <a:outerShdw blurRad="38100" dist="38100" dir="2700000" algn="tl">
                    <a:srgbClr val="000000"/>
                  </a:outerShdw>
                </a:effectLst>
                <a:latin typeface="Comic Sans MS" charset="0"/>
                <a:cs typeface="Lucida Sans Unicode" charset="0"/>
              </a:rPr>
              <a:t> nuclear: </a:t>
            </a:r>
            <a:r>
              <a:rPr lang="en-GB" sz="2000" b="1" i="1" u="sng" dirty="0" err="1">
                <a:solidFill>
                  <a:srgbClr val="FF9900"/>
                </a:solidFill>
                <a:effectLst>
                  <a:outerShdw blurRad="38100" dist="38100" dir="2700000" algn="tl">
                    <a:srgbClr val="000000"/>
                  </a:outerShdw>
                </a:effectLst>
                <a:latin typeface="Comic Sans MS" charset="0"/>
                <a:cs typeface="Lucida Sans Unicode" charset="0"/>
              </a:rPr>
              <a:t>contaminación</a:t>
            </a:r>
            <a:r>
              <a:rPr lang="en-GB" sz="2000" b="1" i="1" u="sng" dirty="0">
                <a:solidFill>
                  <a:srgbClr val="FF9900"/>
                </a:solidFill>
                <a:effectLst>
                  <a:outerShdw blurRad="38100" dist="38100" dir="2700000" algn="tl">
                    <a:srgbClr val="000000"/>
                  </a:outerShdw>
                </a:effectLst>
                <a:latin typeface="Comic Sans MS" charset="0"/>
                <a:cs typeface="Lucida Sans Unicode" charset="0"/>
              </a:rPr>
              <a:t> </a:t>
            </a:r>
            <a:r>
              <a:rPr lang="en-GB" sz="2000" b="1" i="1" u="sng" dirty="0" err="1">
                <a:solidFill>
                  <a:srgbClr val="FF9900"/>
                </a:solidFill>
                <a:effectLst>
                  <a:outerShdw blurRad="38100" dist="38100" dir="2700000" algn="tl">
                    <a:srgbClr val="000000"/>
                  </a:outerShdw>
                </a:effectLst>
                <a:latin typeface="Comic Sans MS" charset="0"/>
                <a:cs typeface="Lucida Sans Unicode" charset="0"/>
              </a:rPr>
              <a:t>térmica</a:t>
            </a:r>
            <a:r>
              <a:rPr lang="en-GB" sz="2000" b="1" i="1" u="sng" dirty="0">
                <a:solidFill>
                  <a:srgbClr val="FF9900"/>
                </a:solidFill>
                <a:effectLst>
                  <a:outerShdw blurRad="38100" dist="38100" dir="2700000" algn="tl">
                    <a:srgbClr val="000000"/>
                  </a:outerShdw>
                </a:effectLst>
                <a:latin typeface="Comic Sans MS" charset="0"/>
                <a:cs typeface="Lucida Sans Unicode" charset="0"/>
              </a:rPr>
              <a:t> y </a:t>
            </a:r>
            <a:r>
              <a:rPr lang="en-GB" sz="2000" b="1" i="1" u="sng" dirty="0" err="1">
                <a:solidFill>
                  <a:srgbClr val="FF9900"/>
                </a:solidFill>
                <a:effectLst>
                  <a:outerShdw blurRad="38100" dist="38100" dir="2700000" algn="tl">
                    <a:srgbClr val="000000"/>
                  </a:outerShdw>
                </a:effectLst>
                <a:latin typeface="Comic Sans MS" charset="0"/>
                <a:cs typeface="Lucida Sans Unicode" charset="0"/>
              </a:rPr>
              <a:t>radiactiva</a:t>
            </a:r>
            <a:r>
              <a:rPr lang="en-GB" sz="2000" b="1" i="1" u="sng" dirty="0" smtClean="0">
                <a:solidFill>
                  <a:srgbClr val="FF9900"/>
                </a:solidFill>
                <a:effectLst>
                  <a:outerShdw blurRad="38100" dist="38100" dir="2700000" algn="tl">
                    <a:srgbClr val="000000"/>
                  </a:outerShdw>
                </a:effectLst>
                <a:latin typeface="Comic Sans MS" charset="0"/>
                <a:cs typeface="Lucida Sans Unicode" charset="0"/>
              </a:rPr>
              <a:t>.</a:t>
            </a:r>
            <a:endParaRPr lang="en-GB" sz="2000" b="1" i="1" u="sng" dirty="0">
              <a:solidFill>
                <a:srgbClr val="FFFFFF"/>
              </a:solidFill>
              <a:effectLst>
                <a:outerShdw blurRad="38100" dist="38100" dir="2700000" algn="tl">
                  <a:srgbClr val="000000"/>
                </a:outerShdw>
              </a:effectLst>
              <a:latin typeface="Comic Sans MS" charset="0"/>
              <a:cs typeface="Lucida Sans Unicode" charset="0"/>
            </a:endParaRPr>
          </a:p>
          <a:p>
            <a:pPr marL="339725" indent="-339725">
              <a:lnSpc>
                <a:spcPct val="80000"/>
              </a:lnSpc>
              <a:spcBef>
                <a:spcPts val="450"/>
              </a:spcBef>
              <a:buClr>
                <a:srgbClr val="FADF6C"/>
              </a:buClr>
              <a:buSzPct val="60000"/>
              <a:buFont typeface="Wingdings" charset="0"/>
              <a:buNone/>
              <a:tabLst>
                <a:tab pos="339725"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defRPr/>
            </a:pPr>
            <a:r>
              <a:rPr lang="en-GB" dirty="0">
                <a:solidFill>
                  <a:srgbClr val="FFFFFF"/>
                </a:solidFill>
                <a:effectLst>
                  <a:outerShdw blurRad="38100" dist="38100" dir="2700000" algn="tl">
                    <a:srgbClr val="000000"/>
                  </a:outerShdw>
                </a:effectLst>
                <a:latin typeface="Comic Sans MS" charset="0"/>
                <a:cs typeface="Lucida Sans Unicode" charset="0"/>
              </a:rPr>
              <a:t>	</a:t>
            </a:r>
            <a:r>
              <a:rPr lang="en-GB" dirty="0">
                <a:solidFill>
                  <a:srgbClr val="000000"/>
                </a:solidFill>
                <a:effectLst>
                  <a:outerShdw blurRad="38100" dist="38100" dir="2700000" algn="tl">
                    <a:srgbClr val="000000"/>
                  </a:outerShdw>
                </a:effectLst>
                <a:latin typeface="Comic Sans MS" charset="0"/>
                <a:cs typeface="Lucida Sans Unicode" charset="0"/>
              </a:rPr>
              <a:t>   </a:t>
            </a:r>
            <a:r>
              <a:rPr lang="en-GB" dirty="0" err="1">
                <a:solidFill>
                  <a:srgbClr val="000000"/>
                </a:solidFill>
                <a:effectLst>
                  <a:outerShdw blurRad="38100" dist="38100" dir="2700000" algn="tl">
                    <a:srgbClr val="000000"/>
                  </a:outerShdw>
                </a:effectLst>
                <a:latin typeface="Comic Sans MS" charset="0"/>
                <a:cs typeface="Lucida Sans Unicode" charset="0"/>
              </a:rPr>
              <a:t>Aunque</a:t>
            </a:r>
            <a:r>
              <a:rPr lang="en-GB" dirty="0">
                <a:solidFill>
                  <a:srgbClr val="000000"/>
                </a:solidFill>
                <a:effectLst>
                  <a:outerShdw blurRad="38100" dist="38100" dir="2700000" algn="tl">
                    <a:srgbClr val="000000"/>
                  </a:outerShdw>
                </a:effectLst>
                <a:latin typeface="Comic Sans MS" charset="0"/>
                <a:cs typeface="Lucida Sans Unicode" charset="0"/>
              </a:rPr>
              <a:t> no genera </a:t>
            </a:r>
            <a:r>
              <a:rPr lang="en-GB" dirty="0" err="1">
                <a:solidFill>
                  <a:srgbClr val="000000"/>
                </a:solidFill>
                <a:effectLst>
                  <a:outerShdw blurRad="38100" dist="38100" dir="2700000" algn="tl">
                    <a:srgbClr val="000000"/>
                  </a:outerShdw>
                </a:effectLst>
                <a:latin typeface="Comic Sans MS" charset="0"/>
                <a:cs typeface="Lucida Sans Unicode" charset="0"/>
              </a:rPr>
              <a:t>subproductos</a:t>
            </a:r>
            <a:r>
              <a:rPr lang="en-GB" dirty="0">
                <a:solidFill>
                  <a:srgbClr val="000000"/>
                </a:solidFill>
                <a:effectLst>
                  <a:outerShdw blurRad="38100" dist="38100" dir="2700000" algn="tl">
                    <a:srgbClr val="000000"/>
                  </a:outerShdw>
                </a:effectLst>
                <a:latin typeface="Comic Sans MS" charset="0"/>
                <a:cs typeface="Lucida Sans Unicode" charset="0"/>
              </a:rPr>
              <a:t> </a:t>
            </a:r>
            <a:r>
              <a:rPr lang="en-GB" dirty="0" err="1">
                <a:solidFill>
                  <a:srgbClr val="000000"/>
                </a:solidFill>
                <a:effectLst>
                  <a:outerShdw blurRad="38100" dist="38100" dir="2700000" algn="tl">
                    <a:srgbClr val="000000"/>
                  </a:outerShdw>
                </a:effectLst>
                <a:latin typeface="Comic Sans MS" charset="0"/>
                <a:cs typeface="Lucida Sans Unicode" charset="0"/>
              </a:rPr>
              <a:t>contaminantes</a:t>
            </a:r>
            <a:r>
              <a:rPr lang="en-GB" dirty="0">
                <a:solidFill>
                  <a:srgbClr val="000000"/>
                </a:solidFill>
                <a:effectLst>
                  <a:outerShdw blurRad="38100" dist="38100" dir="2700000" algn="tl">
                    <a:srgbClr val="000000"/>
                  </a:outerShdw>
                </a:effectLst>
                <a:latin typeface="Comic Sans MS" charset="0"/>
                <a:cs typeface="Lucida Sans Unicode" charset="0"/>
              </a:rPr>
              <a:t>, </a:t>
            </a:r>
            <a:r>
              <a:rPr lang="en-GB" dirty="0" err="1">
                <a:solidFill>
                  <a:srgbClr val="000000"/>
                </a:solidFill>
                <a:effectLst>
                  <a:outerShdw blurRad="38100" dist="38100" dir="2700000" algn="tl">
                    <a:srgbClr val="000000"/>
                  </a:outerShdw>
                </a:effectLst>
                <a:latin typeface="Comic Sans MS" charset="0"/>
                <a:cs typeface="Lucida Sans Unicode" charset="0"/>
              </a:rPr>
              <a:t>requiere</a:t>
            </a:r>
            <a:r>
              <a:rPr lang="en-GB" dirty="0">
                <a:solidFill>
                  <a:srgbClr val="000000"/>
                </a:solidFill>
                <a:effectLst>
                  <a:outerShdw blurRad="38100" dist="38100" dir="2700000" algn="tl">
                    <a:srgbClr val="000000"/>
                  </a:outerShdw>
                </a:effectLst>
                <a:latin typeface="Comic Sans MS" charset="0"/>
                <a:cs typeface="Lucida Sans Unicode" charset="0"/>
              </a:rPr>
              <a:t> el </a:t>
            </a:r>
            <a:r>
              <a:rPr lang="en-GB" dirty="0" err="1">
                <a:solidFill>
                  <a:srgbClr val="000000"/>
                </a:solidFill>
                <a:effectLst>
                  <a:outerShdw blurRad="38100" dist="38100" dir="2700000" algn="tl">
                    <a:srgbClr val="000000"/>
                  </a:outerShdw>
                </a:effectLst>
                <a:latin typeface="Comic Sans MS" charset="0"/>
                <a:cs typeface="Lucida Sans Unicode" charset="0"/>
              </a:rPr>
              <a:t>empleo</a:t>
            </a:r>
            <a:r>
              <a:rPr lang="en-GB" dirty="0">
                <a:solidFill>
                  <a:srgbClr val="000000"/>
                </a:solidFill>
                <a:effectLst>
                  <a:outerShdw blurRad="38100" dist="38100" dir="2700000" algn="tl">
                    <a:srgbClr val="000000"/>
                  </a:outerShdw>
                </a:effectLst>
                <a:latin typeface="Comic Sans MS" charset="0"/>
                <a:cs typeface="Lucida Sans Unicode" charset="0"/>
              </a:rPr>
              <a:t> continuo de </a:t>
            </a:r>
            <a:r>
              <a:rPr lang="en-GB" dirty="0" err="1">
                <a:solidFill>
                  <a:srgbClr val="000000"/>
                </a:solidFill>
                <a:effectLst>
                  <a:outerShdw blurRad="38100" dist="38100" dir="2700000" algn="tl">
                    <a:srgbClr val="000000"/>
                  </a:outerShdw>
                </a:effectLst>
                <a:latin typeface="Comic Sans MS" charset="0"/>
                <a:cs typeface="Lucida Sans Unicode" charset="0"/>
              </a:rPr>
              <a:t>grandes</a:t>
            </a:r>
            <a:r>
              <a:rPr lang="en-GB" dirty="0">
                <a:solidFill>
                  <a:srgbClr val="000000"/>
                </a:solidFill>
                <a:effectLst>
                  <a:outerShdw blurRad="38100" dist="38100" dir="2700000" algn="tl">
                    <a:srgbClr val="000000"/>
                  </a:outerShdw>
                </a:effectLst>
                <a:latin typeface="Comic Sans MS" charset="0"/>
                <a:cs typeface="Lucida Sans Unicode" charset="0"/>
              </a:rPr>
              <a:t> </a:t>
            </a:r>
            <a:r>
              <a:rPr lang="en-GB" dirty="0" err="1">
                <a:solidFill>
                  <a:srgbClr val="000000"/>
                </a:solidFill>
                <a:effectLst>
                  <a:outerShdw blurRad="38100" dist="38100" dir="2700000" algn="tl">
                    <a:srgbClr val="000000"/>
                  </a:outerShdw>
                </a:effectLst>
                <a:latin typeface="Comic Sans MS" charset="0"/>
                <a:cs typeface="Lucida Sans Unicode" charset="0"/>
              </a:rPr>
              <a:t>cantidades</a:t>
            </a:r>
            <a:r>
              <a:rPr lang="en-GB" dirty="0">
                <a:solidFill>
                  <a:srgbClr val="000000"/>
                </a:solidFill>
                <a:effectLst>
                  <a:outerShdw blurRad="38100" dist="38100" dir="2700000" algn="tl">
                    <a:srgbClr val="000000"/>
                  </a:outerShdw>
                </a:effectLst>
                <a:latin typeface="Comic Sans MS" charset="0"/>
                <a:cs typeface="Lucida Sans Unicode" charset="0"/>
              </a:rPr>
              <a:t> de </a:t>
            </a:r>
            <a:r>
              <a:rPr lang="en-GB" dirty="0" err="1">
                <a:solidFill>
                  <a:srgbClr val="000000"/>
                </a:solidFill>
                <a:effectLst>
                  <a:outerShdw blurRad="38100" dist="38100" dir="2700000" algn="tl">
                    <a:srgbClr val="000000"/>
                  </a:outerShdw>
                </a:effectLst>
                <a:latin typeface="Comic Sans MS" charset="0"/>
                <a:cs typeface="Lucida Sans Unicode" charset="0"/>
              </a:rPr>
              <a:t>agua</a:t>
            </a:r>
            <a:r>
              <a:rPr lang="en-GB" dirty="0">
                <a:solidFill>
                  <a:srgbClr val="000000"/>
                </a:solidFill>
                <a:effectLst>
                  <a:outerShdw blurRad="38100" dist="38100" dir="2700000" algn="tl">
                    <a:srgbClr val="000000"/>
                  </a:outerShdw>
                </a:effectLst>
                <a:latin typeface="Comic Sans MS" charset="0"/>
                <a:cs typeface="Lucida Sans Unicode" charset="0"/>
              </a:rPr>
              <a:t> </a:t>
            </a:r>
            <a:r>
              <a:rPr lang="en-GB" dirty="0" err="1">
                <a:solidFill>
                  <a:srgbClr val="000000"/>
                </a:solidFill>
                <a:effectLst>
                  <a:outerShdw blurRad="38100" dist="38100" dir="2700000" algn="tl">
                    <a:srgbClr val="000000"/>
                  </a:outerShdw>
                </a:effectLst>
                <a:latin typeface="Comic Sans MS" charset="0"/>
                <a:cs typeface="Lucida Sans Unicode" charset="0"/>
              </a:rPr>
              <a:t>para</a:t>
            </a:r>
            <a:r>
              <a:rPr lang="en-GB" dirty="0">
                <a:solidFill>
                  <a:srgbClr val="000000"/>
                </a:solidFill>
                <a:effectLst>
                  <a:outerShdw blurRad="38100" dist="38100" dir="2700000" algn="tl">
                    <a:srgbClr val="000000"/>
                  </a:outerShdw>
                </a:effectLst>
                <a:latin typeface="Comic Sans MS" charset="0"/>
                <a:cs typeface="Lucida Sans Unicode" charset="0"/>
              </a:rPr>
              <a:t> </a:t>
            </a:r>
            <a:r>
              <a:rPr lang="en-GB" dirty="0" err="1">
                <a:solidFill>
                  <a:srgbClr val="000000"/>
                </a:solidFill>
                <a:effectLst>
                  <a:outerShdw blurRad="38100" dist="38100" dir="2700000" algn="tl">
                    <a:srgbClr val="000000"/>
                  </a:outerShdw>
                </a:effectLst>
                <a:latin typeface="Comic Sans MS" charset="0"/>
                <a:cs typeface="Lucida Sans Unicode" charset="0"/>
              </a:rPr>
              <a:t>refrigerar</a:t>
            </a:r>
            <a:r>
              <a:rPr lang="en-GB" dirty="0">
                <a:solidFill>
                  <a:srgbClr val="000000"/>
                </a:solidFill>
                <a:effectLst>
                  <a:outerShdw blurRad="38100" dist="38100" dir="2700000" algn="tl">
                    <a:srgbClr val="000000"/>
                  </a:outerShdw>
                </a:effectLst>
                <a:latin typeface="Comic Sans MS" charset="0"/>
                <a:cs typeface="Lucida Sans Unicode" charset="0"/>
              </a:rPr>
              <a:t> los </a:t>
            </a:r>
            <a:r>
              <a:rPr lang="en-GB" dirty="0" err="1">
                <a:solidFill>
                  <a:srgbClr val="000000"/>
                </a:solidFill>
                <a:effectLst>
                  <a:outerShdw blurRad="38100" dist="38100" dir="2700000" algn="tl">
                    <a:srgbClr val="000000"/>
                  </a:outerShdw>
                </a:effectLst>
                <a:latin typeface="Comic Sans MS" charset="0"/>
                <a:cs typeface="Lucida Sans Unicode" charset="0"/>
              </a:rPr>
              <a:t>reactores</a:t>
            </a:r>
            <a:r>
              <a:rPr lang="en-GB" dirty="0">
                <a:solidFill>
                  <a:srgbClr val="000000"/>
                </a:solidFill>
                <a:effectLst>
                  <a:outerShdw blurRad="38100" dist="38100" dir="2700000" algn="tl">
                    <a:srgbClr val="000000"/>
                  </a:outerShdw>
                </a:effectLst>
                <a:latin typeface="Comic Sans MS" charset="0"/>
                <a:cs typeface="Lucida Sans Unicode" charset="0"/>
              </a:rPr>
              <a:t> (</a:t>
            </a:r>
            <a:r>
              <a:rPr lang="en-GB" dirty="0" err="1">
                <a:solidFill>
                  <a:srgbClr val="000000"/>
                </a:solidFill>
                <a:effectLst>
                  <a:outerShdw blurRad="38100" dist="38100" dir="2700000" algn="tl">
                    <a:srgbClr val="000000"/>
                  </a:outerShdw>
                </a:effectLst>
                <a:latin typeface="Comic Sans MS" charset="0"/>
                <a:cs typeface="Lucida Sans Unicode" charset="0"/>
              </a:rPr>
              <a:t>produciéndose</a:t>
            </a:r>
            <a:r>
              <a:rPr lang="en-GB" dirty="0">
                <a:solidFill>
                  <a:srgbClr val="000000"/>
                </a:solidFill>
                <a:effectLst>
                  <a:outerShdw blurRad="38100" dist="38100" dir="2700000" algn="tl">
                    <a:srgbClr val="000000"/>
                  </a:outerShdw>
                </a:effectLst>
                <a:latin typeface="Comic Sans MS" charset="0"/>
                <a:cs typeface="Lucida Sans Unicode" charset="0"/>
              </a:rPr>
              <a:t> </a:t>
            </a:r>
            <a:r>
              <a:rPr lang="en-GB" dirty="0" err="1">
                <a:solidFill>
                  <a:srgbClr val="000000"/>
                </a:solidFill>
                <a:effectLst>
                  <a:outerShdw blurRad="38100" dist="38100" dir="2700000" algn="tl">
                    <a:srgbClr val="000000"/>
                  </a:outerShdw>
                </a:effectLst>
                <a:latin typeface="Comic Sans MS" charset="0"/>
                <a:cs typeface="Lucida Sans Unicode" charset="0"/>
              </a:rPr>
              <a:t>contaminación</a:t>
            </a:r>
            <a:r>
              <a:rPr lang="en-GB" dirty="0">
                <a:solidFill>
                  <a:srgbClr val="000000"/>
                </a:solidFill>
                <a:effectLst>
                  <a:outerShdw blurRad="38100" dist="38100" dir="2700000" algn="tl">
                    <a:srgbClr val="000000"/>
                  </a:outerShdw>
                </a:effectLst>
                <a:latin typeface="Comic Sans MS" charset="0"/>
                <a:cs typeface="Lucida Sans Unicode" charset="0"/>
              </a:rPr>
              <a:t> </a:t>
            </a:r>
            <a:r>
              <a:rPr lang="en-GB" dirty="0" err="1">
                <a:solidFill>
                  <a:srgbClr val="000000"/>
                </a:solidFill>
                <a:effectLst>
                  <a:outerShdw blurRad="38100" dist="38100" dir="2700000" algn="tl">
                    <a:srgbClr val="000000"/>
                  </a:outerShdw>
                </a:effectLst>
                <a:latin typeface="Comic Sans MS" charset="0"/>
                <a:cs typeface="Lucida Sans Unicode" charset="0"/>
              </a:rPr>
              <a:t>térmica</a:t>
            </a:r>
            <a:r>
              <a:rPr lang="en-GB" dirty="0">
                <a:solidFill>
                  <a:srgbClr val="000000"/>
                </a:solidFill>
                <a:effectLst>
                  <a:outerShdw blurRad="38100" dist="38100" dir="2700000" algn="tl">
                    <a:srgbClr val="000000"/>
                  </a:outerShdw>
                </a:effectLst>
                <a:latin typeface="Comic Sans MS" charset="0"/>
                <a:cs typeface="Lucida Sans Unicode" charset="0"/>
              </a:rPr>
              <a:t>) y los </a:t>
            </a:r>
            <a:r>
              <a:rPr lang="en-GB" dirty="0" err="1">
                <a:solidFill>
                  <a:srgbClr val="000000"/>
                </a:solidFill>
                <a:effectLst>
                  <a:outerShdw blurRad="38100" dist="38100" dir="2700000" algn="tl">
                    <a:srgbClr val="000000"/>
                  </a:outerShdw>
                </a:effectLst>
                <a:latin typeface="Comic Sans MS" charset="0"/>
                <a:cs typeface="Lucida Sans Unicode" charset="0"/>
              </a:rPr>
              <a:t>residuos</a:t>
            </a:r>
            <a:r>
              <a:rPr lang="en-GB" dirty="0">
                <a:solidFill>
                  <a:srgbClr val="000000"/>
                </a:solidFill>
                <a:effectLst>
                  <a:outerShdw blurRad="38100" dist="38100" dir="2700000" algn="tl">
                    <a:srgbClr val="000000"/>
                  </a:outerShdw>
                </a:effectLst>
                <a:latin typeface="Comic Sans MS" charset="0"/>
                <a:cs typeface="Lucida Sans Unicode" charset="0"/>
              </a:rPr>
              <a:t> de los combustibles </a:t>
            </a:r>
            <a:r>
              <a:rPr lang="en-GB" dirty="0" err="1">
                <a:solidFill>
                  <a:srgbClr val="000000"/>
                </a:solidFill>
                <a:effectLst>
                  <a:outerShdw blurRad="38100" dist="38100" dir="2700000" algn="tl">
                    <a:srgbClr val="000000"/>
                  </a:outerShdw>
                </a:effectLst>
                <a:latin typeface="Comic Sans MS" charset="0"/>
                <a:cs typeface="Lucida Sans Unicode" charset="0"/>
              </a:rPr>
              <a:t>nucleares</a:t>
            </a:r>
            <a:r>
              <a:rPr lang="en-GB" dirty="0">
                <a:solidFill>
                  <a:srgbClr val="000000"/>
                </a:solidFill>
                <a:effectLst>
                  <a:outerShdw blurRad="38100" dist="38100" dir="2700000" algn="tl">
                    <a:srgbClr val="000000"/>
                  </a:outerShdw>
                </a:effectLst>
                <a:latin typeface="Comic Sans MS" charset="0"/>
                <a:cs typeface="Lucida Sans Unicode" charset="0"/>
              </a:rPr>
              <a:t> </a:t>
            </a:r>
            <a:r>
              <a:rPr lang="en-GB" dirty="0" err="1">
                <a:solidFill>
                  <a:srgbClr val="000000"/>
                </a:solidFill>
                <a:effectLst>
                  <a:outerShdw blurRad="38100" dist="38100" dir="2700000" algn="tl">
                    <a:srgbClr val="000000"/>
                  </a:outerShdw>
                </a:effectLst>
                <a:latin typeface="Comic Sans MS" charset="0"/>
                <a:cs typeface="Lucida Sans Unicode" charset="0"/>
              </a:rPr>
              <a:t>siguen</a:t>
            </a:r>
            <a:r>
              <a:rPr lang="en-GB" dirty="0">
                <a:solidFill>
                  <a:srgbClr val="000000"/>
                </a:solidFill>
                <a:effectLst>
                  <a:outerShdw blurRad="38100" dist="38100" dir="2700000" algn="tl">
                    <a:srgbClr val="000000"/>
                  </a:outerShdw>
                </a:effectLst>
                <a:latin typeface="Comic Sans MS" charset="0"/>
                <a:cs typeface="Lucida Sans Unicode" charset="0"/>
              </a:rPr>
              <a:t> </a:t>
            </a:r>
            <a:r>
              <a:rPr lang="en-GB" dirty="0" err="1">
                <a:solidFill>
                  <a:srgbClr val="000000"/>
                </a:solidFill>
                <a:effectLst>
                  <a:outerShdw blurRad="38100" dist="38100" dir="2700000" algn="tl">
                    <a:srgbClr val="000000"/>
                  </a:outerShdw>
                </a:effectLst>
                <a:latin typeface="Comic Sans MS" charset="0"/>
                <a:cs typeface="Lucida Sans Unicode" charset="0"/>
              </a:rPr>
              <a:t>emitiendo</a:t>
            </a:r>
            <a:r>
              <a:rPr lang="en-GB" dirty="0">
                <a:solidFill>
                  <a:srgbClr val="000000"/>
                </a:solidFill>
                <a:effectLst>
                  <a:outerShdw blurRad="38100" dist="38100" dir="2700000" algn="tl">
                    <a:srgbClr val="000000"/>
                  </a:outerShdw>
                </a:effectLst>
                <a:latin typeface="Comic Sans MS" charset="0"/>
                <a:cs typeface="Lucida Sans Unicode" charset="0"/>
              </a:rPr>
              <a:t> </a:t>
            </a:r>
            <a:r>
              <a:rPr lang="en-GB" dirty="0" err="1">
                <a:solidFill>
                  <a:srgbClr val="000000"/>
                </a:solidFill>
                <a:effectLst>
                  <a:outerShdw blurRad="38100" dist="38100" dir="2700000" algn="tl">
                    <a:srgbClr val="000000"/>
                  </a:outerShdw>
                </a:effectLst>
                <a:latin typeface="Comic Sans MS" charset="0"/>
                <a:cs typeface="Lucida Sans Unicode" charset="0"/>
              </a:rPr>
              <a:t>radiactividad</a:t>
            </a:r>
            <a:r>
              <a:rPr lang="en-GB" dirty="0">
                <a:solidFill>
                  <a:srgbClr val="000000"/>
                </a:solidFill>
                <a:effectLst>
                  <a:outerShdw blurRad="38100" dist="38100" dir="2700000" algn="tl">
                    <a:srgbClr val="000000"/>
                  </a:outerShdw>
                </a:effectLst>
                <a:latin typeface="Comic Sans MS" charset="0"/>
                <a:cs typeface="Lucida Sans Unicode" charset="0"/>
              </a:rPr>
              <a:t> </a:t>
            </a:r>
            <a:r>
              <a:rPr lang="en-GB" dirty="0" err="1">
                <a:solidFill>
                  <a:srgbClr val="000000"/>
                </a:solidFill>
                <a:effectLst>
                  <a:outerShdw blurRad="38100" dist="38100" dir="2700000" algn="tl">
                    <a:srgbClr val="000000"/>
                  </a:outerShdw>
                </a:effectLst>
                <a:latin typeface="Comic Sans MS" charset="0"/>
                <a:cs typeface="Lucida Sans Unicode" charset="0"/>
              </a:rPr>
              <a:t>durante</a:t>
            </a:r>
            <a:r>
              <a:rPr lang="en-GB" dirty="0">
                <a:solidFill>
                  <a:srgbClr val="000000"/>
                </a:solidFill>
                <a:effectLst>
                  <a:outerShdw blurRad="38100" dist="38100" dir="2700000" algn="tl">
                    <a:srgbClr val="000000"/>
                  </a:outerShdw>
                </a:effectLst>
                <a:latin typeface="Comic Sans MS" charset="0"/>
                <a:cs typeface="Lucida Sans Unicode" charset="0"/>
              </a:rPr>
              <a:t> miles de </a:t>
            </a:r>
            <a:r>
              <a:rPr lang="en-GB" dirty="0" err="1">
                <a:solidFill>
                  <a:srgbClr val="000000"/>
                </a:solidFill>
                <a:effectLst>
                  <a:outerShdw blurRad="38100" dist="38100" dir="2700000" algn="tl">
                    <a:srgbClr val="000000"/>
                  </a:outerShdw>
                </a:effectLst>
                <a:latin typeface="Comic Sans MS" charset="0"/>
                <a:cs typeface="Lucida Sans Unicode" charset="0"/>
              </a:rPr>
              <a:t>años</a:t>
            </a:r>
            <a:endParaRPr lang="en-GB" dirty="0">
              <a:solidFill>
                <a:srgbClr val="000000"/>
              </a:solidFill>
              <a:effectLst>
                <a:outerShdw blurRad="38100" dist="38100" dir="2700000" algn="tl">
                  <a:srgbClr val="000000"/>
                </a:outerShdw>
              </a:effectLst>
              <a:latin typeface="Comic Sans MS" charset="0"/>
              <a:cs typeface="Lucida Sans Unicode" charset="0"/>
            </a:endParaRPr>
          </a:p>
          <a:p>
            <a:pPr marL="339725" indent="-339725">
              <a:lnSpc>
                <a:spcPct val="80000"/>
              </a:lnSpc>
              <a:spcBef>
                <a:spcPts val="450"/>
              </a:spcBef>
              <a:buClr>
                <a:srgbClr val="FADF6C"/>
              </a:buClr>
              <a:buSzPct val="60000"/>
              <a:buFont typeface="Wingdings" charset="0"/>
              <a:buNone/>
              <a:tabLst>
                <a:tab pos="339725"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defRPr/>
            </a:pPr>
            <a:endParaRPr lang="en-GB" i="1" u="sng" dirty="0">
              <a:solidFill>
                <a:srgbClr val="000000"/>
              </a:solidFill>
              <a:effectLst>
                <a:outerShdw blurRad="38100" dist="38100" dir="2700000" algn="tl">
                  <a:srgbClr val="000000"/>
                </a:outerShdw>
              </a:effectLst>
              <a:latin typeface="Comic Sans MS" charset="0"/>
              <a:cs typeface="Lucida Sans Unicode" charset="0"/>
            </a:endParaRPr>
          </a:p>
          <a:p>
            <a:pPr marL="339725" indent="-339725">
              <a:lnSpc>
                <a:spcPct val="80000"/>
              </a:lnSpc>
              <a:spcBef>
                <a:spcPts val="450"/>
              </a:spcBef>
              <a:buClr>
                <a:srgbClr val="FADF6C"/>
              </a:buClr>
              <a:buSzPct val="60000"/>
              <a:buFont typeface="Wingdings" charset="0"/>
              <a:buNone/>
              <a:tabLst>
                <a:tab pos="339725"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defRPr/>
            </a:pPr>
            <a:r>
              <a:rPr lang="en-GB" b="1" i="1" dirty="0">
                <a:solidFill>
                  <a:srgbClr val="009900"/>
                </a:solidFill>
                <a:effectLst>
                  <a:outerShdw blurRad="38100" dist="38100" dir="2700000" algn="tl">
                    <a:srgbClr val="000000"/>
                  </a:outerShdw>
                </a:effectLst>
                <a:latin typeface="Comic Sans MS" charset="0"/>
                <a:cs typeface="Lucida Sans Unicode" charset="0"/>
              </a:rPr>
              <a:t>	</a:t>
            </a:r>
            <a:endParaRPr lang="en-GB" dirty="0">
              <a:solidFill>
                <a:srgbClr val="FFFFFF"/>
              </a:solidFill>
              <a:effectLst>
                <a:outerShdw blurRad="38100" dist="38100" dir="2700000" algn="tl">
                  <a:srgbClr val="000000"/>
                </a:outerShdw>
              </a:effectLst>
              <a:latin typeface="Comic Sans MS" charset="0"/>
              <a:cs typeface="Lucida Sans Unicode" charset="0"/>
            </a:endParaRPr>
          </a:p>
        </p:txBody>
      </p:sp>
      <p:pic>
        <p:nvPicPr>
          <p:cNvPr id="91144" name="Picture 47" descr="expotvdc051ciudadnev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50483"/>
            <a:ext cx="2628467" cy="175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5" name="Picture 49" descr="imagen-aerea-de-la-central-n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89802"/>
            <a:ext cx="2628467" cy="1783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202" name="Text Box 50"/>
          <p:cNvSpPr txBox="1">
            <a:spLocks noChangeArrowheads="1"/>
          </p:cNvSpPr>
          <p:nvPr/>
        </p:nvSpPr>
        <p:spPr bwMode="auto">
          <a:xfrm>
            <a:off x="2628467" y="1486860"/>
            <a:ext cx="6607897" cy="1094788"/>
          </a:xfrm>
          <a:prstGeom prst="rect">
            <a:avLst/>
          </a:prstGeom>
          <a:noFill/>
          <a:ln w="9360">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5pPr>
            <a:lvl6pPr defTabSz="449263" fontAlgn="base">
              <a:spcBef>
                <a:spcPct val="0"/>
              </a:spcBef>
              <a:spcAft>
                <a:spcPct val="0"/>
              </a:spcAft>
              <a:buClr>
                <a:srgbClr val="FFFFFF"/>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6pPr>
            <a:lvl7pPr defTabSz="449263" fontAlgn="base">
              <a:spcBef>
                <a:spcPct val="0"/>
              </a:spcBef>
              <a:spcAft>
                <a:spcPct val="0"/>
              </a:spcAft>
              <a:buClr>
                <a:srgbClr val="FFFFFF"/>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7pPr>
            <a:lvl8pPr defTabSz="449263" fontAlgn="base">
              <a:spcBef>
                <a:spcPct val="0"/>
              </a:spcBef>
              <a:spcAft>
                <a:spcPct val="0"/>
              </a:spcAft>
              <a:buClr>
                <a:srgbClr val="FFFFFF"/>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8pPr>
            <a:lvl9pPr defTabSz="449263" fontAlgn="base">
              <a:spcBef>
                <a:spcPct val="0"/>
              </a:spcBef>
              <a:spcAft>
                <a:spcPct val="0"/>
              </a:spcAft>
              <a:buClr>
                <a:srgbClr val="FFFFFF"/>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9pPr>
          </a:lstStyle>
          <a:p>
            <a:pPr algn="ctr">
              <a:lnSpc>
                <a:spcPct val="100000"/>
              </a:lnSpc>
              <a:spcBef>
                <a:spcPts val="1125"/>
              </a:spcBef>
              <a:buFont typeface="Comic Sans MS" charset="0"/>
              <a:buNone/>
              <a:defRPr/>
            </a:pPr>
            <a:r>
              <a:rPr lang="en-GB" sz="1300" dirty="0" smtClean="0">
                <a:solidFill>
                  <a:srgbClr val="000000"/>
                </a:solidFill>
                <a:latin typeface="Comic Sans MS" charset="0"/>
              </a:rPr>
              <a:t>Central nuclear de </a:t>
            </a:r>
            <a:r>
              <a:rPr lang="en-GB" sz="1300" dirty="0" err="1" smtClean="0">
                <a:solidFill>
                  <a:srgbClr val="000000"/>
                </a:solidFill>
                <a:latin typeface="Comic Sans MS" charset="0"/>
              </a:rPr>
              <a:t>Chernobil</a:t>
            </a:r>
            <a:r>
              <a:rPr lang="en-GB" sz="1300" dirty="0" smtClean="0">
                <a:solidFill>
                  <a:srgbClr val="000000"/>
                </a:solidFill>
                <a:latin typeface="Comic Sans MS" charset="0"/>
              </a:rPr>
              <a:t> (</a:t>
            </a:r>
            <a:r>
              <a:rPr lang="en-GB" sz="1300" dirty="0" err="1" smtClean="0">
                <a:solidFill>
                  <a:srgbClr val="000000"/>
                </a:solidFill>
                <a:latin typeface="Comic Sans MS" charset="0"/>
              </a:rPr>
              <a:t>Ucrania</a:t>
            </a:r>
            <a:r>
              <a:rPr lang="en-GB" sz="1300" dirty="0" smtClean="0">
                <a:solidFill>
                  <a:srgbClr val="000000"/>
                </a:solidFill>
                <a:latin typeface="Comic Sans MS" charset="0"/>
              </a:rPr>
              <a:t>), </a:t>
            </a:r>
            <a:r>
              <a:rPr lang="en-GB" sz="1300" dirty="0" err="1" smtClean="0">
                <a:solidFill>
                  <a:srgbClr val="000000"/>
                </a:solidFill>
                <a:latin typeface="Comic Sans MS" charset="0"/>
              </a:rPr>
              <a:t>tras</a:t>
            </a:r>
            <a:r>
              <a:rPr lang="en-GB" sz="1300" dirty="0" smtClean="0">
                <a:solidFill>
                  <a:srgbClr val="000000"/>
                </a:solidFill>
                <a:latin typeface="Comic Sans MS" charset="0"/>
              </a:rPr>
              <a:t> el </a:t>
            </a:r>
            <a:r>
              <a:rPr lang="en-GB" sz="1300" dirty="0" err="1" smtClean="0">
                <a:solidFill>
                  <a:srgbClr val="000000"/>
                </a:solidFill>
                <a:latin typeface="Comic Sans MS" charset="0"/>
              </a:rPr>
              <a:t>accidente</a:t>
            </a:r>
            <a:r>
              <a:rPr lang="en-GB" sz="1300" dirty="0" smtClean="0">
                <a:solidFill>
                  <a:srgbClr val="000000"/>
                </a:solidFill>
                <a:latin typeface="Comic Sans MS" charset="0"/>
              </a:rPr>
              <a:t> nuclear </a:t>
            </a:r>
            <a:r>
              <a:rPr lang="en-GB" sz="1300" dirty="0" err="1" smtClean="0">
                <a:solidFill>
                  <a:srgbClr val="000000"/>
                </a:solidFill>
                <a:latin typeface="Comic Sans MS" charset="0"/>
              </a:rPr>
              <a:t>más</a:t>
            </a:r>
            <a:r>
              <a:rPr lang="en-GB" sz="1300" dirty="0" smtClean="0">
                <a:solidFill>
                  <a:srgbClr val="000000"/>
                </a:solidFill>
                <a:latin typeface="Comic Sans MS" charset="0"/>
              </a:rPr>
              <a:t> grave de la </a:t>
            </a:r>
            <a:r>
              <a:rPr lang="en-GB" sz="1300" dirty="0" err="1" smtClean="0">
                <a:solidFill>
                  <a:srgbClr val="000000"/>
                </a:solidFill>
                <a:latin typeface="Comic Sans MS" charset="0"/>
              </a:rPr>
              <a:t>historia</a:t>
            </a:r>
            <a:r>
              <a:rPr lang="en-GB" sz="1300" dirty="0" smtClean="0">
                <a:solidFill>
                  <a:srgbClr val="000000"/>
                </a:solidFill>
                <a:latin typeface="Comic Sans MS" charset="0"/>
              </a:rPr>
              <a:t>, en 1986, </a:t>
            </a:r>
            <a:r>
              <a:rPr lang="en-GB" sz="1300" dirty="0" err="1" smtClean="0">
                <a:solidFill>
                  <a:srgbClr val="000000"/>
                </a:solidFill>
                <a:latin typeface="Comic Sans MS" charset="0"/>
              </a:rPr>
              <a:t>liberando</a:t>
            </a:r>
            <a:r>
              <a:rPr lang="en-GB" sz="1300" dirty="0" smtClean="0">
                <a:solidFill>
                  <a:srgbClr val="000000"/>
                </a:solidFill>
                <a:latin typeface="Comic Sans MS" charset="0"/>
              </a:rPr>
              <a:t> </a:t>
            </a:r>
            <a:r>
              <a:rPr lang="en-GB" sz="1300" dirty="0" err="1" smtClean="0">
                <a:solidFill>
                  <a:srgbClr val="000000"/>
                </a:solidFill>
                <a:latin typeface="Comic Sans MS" charset="0"/>
              </a:rPr>
              <a:t>una</a:t>
            </a:r>
            <a:r>
              <a:rPr lang="en-GB" sz="1300" dirty="0" smtClean="0">
                <a:solidFill>
                  <a:srgbClr val="000000"/>
                </a:solidFill>
                <a:latin typeface="Comic Sans MS" charset="0"/>
              </a:rPr>
              <a:t> </a:t>
            </a:r>
            <a:r>
              <a:rPr lang="en-GB" sz="1300" dirty="0" err="1" smtClean="0">
                <a:solidFill>
                  <a:srgbClr val="000000"/>
                </a:solidFill>
                <a:latin typeface="Comic Sans MS" charset="0"/>
              </a:rPr>
              <a:t>radiación</a:t>
            </a:r>
            <a:r>
              <a:rPr lang="en-GB" sz="1300" dirty="0" smtClean="0">
                <a:solidFill>
                  <a:srgbClr val="000000"/>
                </a:solidFill>
                <a:latin typeface="Comic Sans MS" charset="0"/>
              </a:rPr>
              <a:t> 500 </a:t>
            </a:r>
            <a:r>
              <a:rPr lang="en-GB" sz="1300" dirty="0" err="1" smtClean="0">
                <a:solidFill>
                  <a:srgbClr val="000000"/>
                </a:solidFill>
                <a:latin typeface="Comic Sans MS" charset="0"/>
              </a:rPr>
              <a:t>veces</a:t>
            </a:r>
            <a:r>
              <a:rPr lang="en-GB" sz="1300" dirty="0" smtClean="0">
                <a:solidFill>
                  <a:srgbClr val="000000"/>
                </a:solidFill>
                <a:latin typeface="Comic Sans MS" charset="0"/>
              </a:rPr>
              <a:t> superior a la </a:t>
            </a:r>
            <a:r>
              <a:rPr lang="en-GB" sz="1300" dirty="0" err="1" smtClean="0">
                <a:solidFill>
                  <a:srgbClr val="000000"/>
                </a:solidFill>
                <a:latin typeface="Comic Sans MS" charset="0"/>
              </a:rPr>
              <a:t>bomba</a:t>
            </a:r>
            <a:r>
              <a:rPr lang="en-GB" sz="1300" dirty="0" smtClean="0">
                <a:solidFill>
                  <a:srgbClr val="000000"/>
                </a:solidFill>
                <a:latin typeface="Comic Sans MS" charset="0"/>
              </a:rPr>
              <a:t> de </a:t>
            </a:r>
            <a:r>
              <a:rPr lang="en-GB" sz="1300" dirty="0" err="1" smtClean="0">
                <a:solidFill>
                  <a:srgbClr val="000000"/>
                </a:solidFill>
                <a:latin typeface="Comic Sans MS" charset="0"/>
              </a:rPr>
              <a:t>Hirosima</a:t>
            </a:r>
            <a:r>
              <a:rPr lang="en-GB" sz="1300" dirty="0" smtClean="0">
                <a:solidFill>
                  <a:srgbClr val="000000"/>
                </a:solidFill>
                <a:latin typeface="Comic Sans MS" charset="0"/>
              </a:rPr>
              <a:t>. </a:t>
            </a:r>
            <a:r>
              <a:rPr lang="en-GB" sz="1300" dirty="0" err="1" smtClean="0">
                <a:solidFill>
                  <a:srgbClr val="000000"/>
                </a:solidFill>
                <a:latin typeface="Comic Sans MS" charset="0"/>
              </a:rPr>
              <a:t>Exigió</a:t>
            </a:r>
            <a:r>
              <a:rPr lang="en-GB" sz="1300" dirty="0" smtClean="0">
                <a:solidFill>
                  <a:srgbClr val="000000"/>
                </a:solidFill>
                <a:latin typeface="Comic Sans MS" charset="0"/>
              </a:rPr>
              <a:t> la </a:t>
            </a:r>
            <a:r>
              <a:rPr lang="en-GB" sz="1300" dirty="0" err="1" smtClean="0">
                <a:solidFill>
                  <a:srgbClr val="000000"/>
                </a:solidFill>
                <a:latin typeface="Comic Sans MS" charset="0"/>
              </a:rPr>
              <a:t>evacuación</a:t>
            </a:r>
            <a:r>
              <a:rPr lang="en-GB" sz="1300" dirty="0" smtClean="0">
                <a:solidFill>
                  <a:srgbClr val="000000"/>
                </a:solidFill>
                <a:latin typeface="Comic Sans MS" charset="0"/>
              </a:rPr>
              <a:t> de 135.000 personas y la </a:t>
            </a:r>
            <a:r>
              <a:rPr lang="en-GB" sz="1300" dirty="0" err="1" smtClean="0">
                <a:solidFill>
                  <a:srgbClr val="000000"/>
                </a:solidFill>
                <a:latin typeface="Comic Sans MS" charset="0"/>
              </a:rPr>
              <a:t>devastación</a:t>
            </a:r>
            <a:r>
              <a:rPr lang="en-GB" sz="1300" dirty="0" smtClean="0">
                <a:solidFill>
                  <a:srgbClr val="000000"/>
                </a:solidFill>
                <a:latin typeface="Comic Sans MS" charset="0"/>
              </a:rPr>
              <a:t> de 155. 000 km2. </a:t>
            </a:r>
            <a:r>
              <a:rPr lang="en-GB" sz="1300" dirty="0" err="1" smtClean="0">
                <a:solidFill>
                  <a:srgbClr val="000000"/>
                </a:solidFill>
                <a:latin typeface="Comic Sans MS" charset="0"/>
              </a:rPr>
              <a:t>Murieron</a:t>
            </a:r>
            <a:r>
              <a:rPr lang="en-GB" sz="1300" dirty="0" smtClean="0">
                <a:solidFill>
                  <a:srgbClr val="000000"/>
                </a:solidFill>
                <a:latin typeface="Comic Sans MS" charset="0"/>
              </a:rPr>
              <a:t> 31 personas. 20 </a:t>
            </a:r>
            <a:r>
              <a:rPr lang="en-GB" sz="1300" dirty="0" err="1" smtClean="0">
                <a:solidFill>
                  <a:srgbClr val="000000"/>
                </a:solidFill>
                <a:latin typeface="Comic Sans MS" charset="0"/>
              </a:rPr>
              <a:t>años</a:t>
            </a:r>
            <a:r>
              <a:rPr lang="en-GB" sz="1300" dirty="0" smtClean="0">
                <a:solidFill>
                  <a:srgbClr val="000000"/>
                </a:solidFill>
                <a:latin typeface="Comic Sans MS" charset="0"/>
              </a:rPr>
              <a:t> </a:t>
            </a:r>
            <a:r>
              <a:rPr lang="en-GB" sz="1300" dirty="0" err="1" smtClean="0">
                <a:solidFill>
                  <a:srgbClr val="000000"/>
                </a:solidFill>
                <a:latin typeface="Comic Sans MS" charset="0"/>
              </a:rPr>
              <a:t>después</a:t>
            </a:r>
            <a:r>
              <a:rPr lang="en-GB" sz="1300" dirty="0" smtClean="0">
                <a:solidFill>
                  <a:srgbClr val="000000"/>
                </a:solidFill>
                <a:latin typeface="Comic Sans MS" charset="0"/>
              </a:rPr>
              <a:t> </a:t>
            </a:r>
            <a:r>
              <a:rPr lang="en-GB" sz="1300" dirty="0" err="1" smtClean="0">
                <a:solidFill>
                  <a:srgbClr val="000000"/>
                </a:solidFill>
                <a:latin typeface="Comic Sans MS" charset="0"/>
              </a:rPr>
              <a:t>siguen</a:t>
            </a:r>
            <a:r>
              <a:rPr lang="en-GB" sz="1300" dirty="0" smtClean="0">
                <a:solidFill>
                  <a:srgbClr val="000000"/>
                </a:solidFill>
                <a:latin typeface="Comic Sans MS" charset="0"/>
              </a:rPr>
              <a:t> </a:t>
            </a:r>
            <a:r>
              <a:rPr lang="en-GB" sz="1300" dirty="0" err="1" smtClean="0">
                <a:solidFill>
                  <a:srgbClr val="000000"/>
                </a:solidFill>
                <a:latin typeface="Comic Sans MS" charset="0"/>
              </a:rPr>
              <a:t>apareciendo</a:t>
            </a:r>
            <a:r>
              <a:rPr lang="en-GB" sz="1300" dirty="0" smtClean="0">
                <a:solidFill>
                  <a:srgbClr val="000000"/>
                </a:solidFill>
                <a:latin typeface="Comic Sans MS" charset="0"/>
              </a:rPr>
              <a:t> </a:t>
            </a:r>
            <a:r>
              <a:rPr lang="en-GB" sz="1300" dirty="0" err="1" smtClean="0">
                <a:solidFill>
                  <a:srgbClr val="000000"/>
                </a:solidFill>
                <a:latin typeface="Comic Sans MS" charset="0"/>
              </a:rPr>
              <a:t>efectos</a:t>
            </a:r>
            <a:r>
              <a:rPr lang="en-GB" sz="1300" dirty="0" smtClean="0">
                <a:solidFill>
                  <a:srgbClr val="000000"/>
                </a:solidFill>
                <a:latin typeface="Comic Sans MS" charset="0"/>
              </a:rPr>
              <a:t> de </a:t>
            </a:r>
            <a:r>
              <a:rPr lang="en-GB" sz="1300" dirty="0" err="1" smtClean="0">
                <a:solidFill>
                  <a:srgbClr val="000000"/>
                </a:solidFill>
                <a:latin typeface="Comic Sans MS" charset="0"/>
              </a:rPr>
              <a:t>cáncer</a:t>
            </a:r>
            <a:r>
              <a:rPr lang="en-GB" sz="1300" dirty="0" smtClean="0">
                <a:solidFill>
                  <a:srgbClr val="000000"/>
                </a:solidFill>
                <a:latin typeface="Comic Sans MS" charset="0"/>
              </a:rPr>
              <a:t> en personas y </a:t>
            </a:r>
            <a:r>
              <a:rPr lang="en-GB" sz="1300" dirty="0" err="1" smtClean="0">
                <a:solidFill>
                  <a:srgbClr val="000000"/>
                </a:solidFill>
                <a:latin typeface="Comic Sans MS" charset="0"/>
              </a:rPr>
              <a:t>elevada</a:t>
            </a:r>
            <a:r>
              <a:rPr lang="en-GB" sz="1300" dirty="0" smtClean="0">
                <a:solidFill>
                  <a:srgbClr val="000000"/>
                </a:solidFill>
                <a:latin typeface="Comic Sans MS" charset="0"/>
              </a:rPr>
              <a:t> </a:t>
            </a:r>
            <a:r>
              <a:rPr lang="en-GB" sz="1300" dirty="0" err="1" smtClean="0">
                <a:solidFill>
                  <a:srgbClr val="000000"/>
                </a:solidFill>
                <a:latin typeface="Comic Sans MS" charset="0"/>
              </a:rPr>
              <a:t>contaminación</a:t>
            </a:r>
            <a:r>
              <a:rPr lang="en-GB" sz="1300" dirty="0" smtClean="0">
                <a:solidFill>
                  <a:srgbClr val="000000"/>
                </a:solidFill>
                <a:latin typeface="Comic Sans MS" charset="0"/>
              </a:rPr>
              <a:t> de los </a:t>
            </a:r>
            <a:r>
              <a:rPr lang="en-GB" sz="1300" dirty="0" err="1" smtClean="0">
                <a:solidFill>
                  <a:srgbClr val="000000"/>
                </a:solidFill>
                <a:latin typeface="Comic Sans MS" charset="0"/>
              </a:rPr>
              <a:t>suelos</a:t>
            </a:r>
            <a:r>
              <a:rPr lang="en-GB" sz="1300" dirty="0" smtClean="0">
                <a:solidFill>
                  <a:srgbClr val="000000"/>
                </a:solidFill>
                <a:latin typeface="Comic Sans MS" charset="0"/>
              </a:rPr>
              <a:t>.</a:t>
            </a:r>
            <a:endParaRPr lang="en-GB" sz="1300" dirty="0" smtClean="0">
              <a:solidFill>
                <a:srgbClr val="000000"/>
              </a:solidFill>
              <a:latin typeface="Verdana" charset="0"/>
            </a:endParaRPr>
          </a:p>
        </p:txBody>
      </p:sp>
      <p:sp>
        <p:nvSpPr>
          <p:cNvPr id="12" name="Rectangle 6"/>
          <p:cNvSpPr>
            <a:spLocks noChangeArrowheads="1"/>
          </p:cNvSpPr>
          <p:nvPr/>
        </p:nvSpPr>
        <p:spPr bwMode="auto">
          <a:xfrm>
            <a:off x="2697739" y="2745652"/>
            <a:ext cx="6515533" cy="196977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GB" sz="1600" b="1" i="1" u="sng" dirty="0">
                <a:solidFill>
                  <a:srgbClr val="FF6600"/>
                </a:solidFill>
                <a:effectLst>
                  <a:outerShdw blurRad="38100" dist="38100" dir="2700000" algn="tl">
                    <a:srgbClr val="000000"/>
                  </a:outerShdw>
                </a:effectLst>
                <a:latin typeface="Comic Sans MS" charset="0"/>
                <a:cs typeface="Lucida Sans Unicode" charset="0"/>
              </a:rPr>
              <a:t>Combustibles </a:t>
            </a:r>
            <a:r>
              <a:rPr lang="en-GB" sz="1600" b="1" i="1" u="sng" dirty="0" err="1">
                <a:solidFill>
                  <a:srgbClr val="FF6600"/>
                </a:solidFill>
                <a:effectLst>
                  <a:outerShdw blurRad="38100" dist="38100" dir="2700000" algn="tl">
                    <a:srgbClr val="000000"/>
                  </a:outerShdw>
                </a:effectLst>
                <a:latin typeface="Comic Sans MS" charset="0"/>
                <a:cs typeface="Lucida Sans Unicode" charset="0"/>
              </a:rPr>
              <a:t>fósiles</a:t>
            </a:r>
            <a:r>
              <a:rPr lang="en-GB" sz="1600" b="1" i="1" u="sng" dirty="0">
                <a:solidFill>
                  <a:srgbClr val="FF6600"/>
                </a:solidFill>
                <a:effectLst>
                  <a:outerShdw blurRad="38100" dist="38100" dir="2700000" algn="tl">
                    <a:srgbClr val="000000"/>
                  </a:outerShdw>
                </a:effectLst>
                <a:latin typeface="Comic Sans MS" charset="0"/>
                <a:cs typeface="Lucida Sans Unicode" charset="0"/>
              </a:rPr>
              <a:t>: </a:t>
            </a:r>
            <a:r>
              <a:rPr lang="en-GB" sz="1600" b="1" i="1" u="sng" dirty="0" err="1">
                <a:solidFill>
                  <a:srgbClr val="FF6600"/>
                </a:solidFill>
                <a:effectLst>
                  <a:outerShdw blurRad="38100" dist="38100" dir="2700000" algn="tl">
                    <a:srgbClr val="000000"/>
                  </a:outerShdw>
                </a:effectLst>
                <a:latin typeface="Comic Sans MS" charset="0"/>
                <a:cs typeface="Lucida Sans Unicode" charset="0"/>
              </a:rPr>
              <a:t>impactos</a:t>
            </a:r>
            <a:r>
              <a:rPr lang="en-GB" sz="1600" b="1" i="1" u="sng" dirty="0">
                <a:solidFill>
                  <a:srgbClr val="FF6600"/>
                </a:solidFill>
                <a:effectLst>
                  <a:outerShdw blurRad="38100" dist="38100" dir="2700000" algn="tl">
                    <a:srgbClr val="000000"/>
                  </a:outerShdw>
                </a:effectLst>
                <a:latin typeface="Comic Sans MS" charset="0"/>
                <a:cs typeface="Lucida Sans Unicode" charset="0"/>
              </a:rPr>
              <a:t> </a:t>
            </a:r>
            <a:r>
              <a:rPr lang="en-GB" sz="1600" b="1" i="1" u="sng" dirty="0" err="1">
                <a:solidFill>
                  <a:srgbClr val="FF6600"/>
                </a:solidFill>
                <a:effectLst>
                  <a:outerShdw blurRad="38100" dist="38100" dir="2700000" algn="tl">
                    <a:srgbClr val="000000"/>
                  </a:outerShdw>
                </a:effectLst>
                <a:latin typeface="Comic Sans MS" charset="0"/>
                <a:cs typeface="Lucida Sans Unicode" charset="0"/>
              </a:rPr>
              <a:t>derivados</a:t>
            </a:r>
            <a:r>
              <a:rPr lang="en-GB" sz="1600" b="1" i="1" u="sng" dirty="0">
                <a:solidFill>
                  <a:srgbClr val="FF6600"/>
                </a:solidFill>
                <a:effectLst>
                  <a:outerShdw blurRad="38100" dist="38100" dir="2700000" algn="tl">
                    <a:srgbClr val="000000"/>
                  </a:outerShdw>
                </a:effectLst>
                <a:latin typeface="Comic Sans MS" charset="0"/>
                <a:cs typeface="Lucida Sans Unicode" charset="0"/>
              </a:rPr>
              <a:t> de la </a:t>
            </a:r>
            <a:r>
              <a:rPr lang="en-GB" sz="1600" b="1" i="1" u="sng" dirty="0" err="1" smtClean="0">
                <a:solidFill>
                  <a:srgbClr val="FF6600"/>
                </a:solidFill>
                <a:effectLst>
                  <a:outerShdw blurRad="38100" dist="38100" dir="2700000" algn="tl">
                    <a:srgbClr val="000000"/>
                  </a:outerShdw>
                </a:effectLst>
                <a:latin typeface="Comic Sans MS" charset="0"/>
                <a:cs typeface="Lucida Sans Unicode" charset="0"/>
              </a:rPr>
              <a:t>extracción</a:t>
            </a:r>
            <a:r>
              <a:rPr lang="en-GB" sz="1600" b="1" i="1" u="sng" dirty="0" smtClean="0">
                <a:solidFill>
                  <a:srgbClr val="FF6600"/>
                </a:solidFill>
                <a:effectLst>
                  <a:outerShdw blurRad="38100" dist="38100" dir="2700000" algn="tl">
                    <a:srgbClr val="000000"/>
                  </a:outerShdw>
                </a:effectLst>
                <a:latin typeface="Comic Sans MS" charset="0"/>
                <a:cs typeface="Lucida Sans Unicode" charset="0"/>
              </a:rPr>
              <a:t> </a:t>
            </a:r>
            <a:r>
              <a:rPr lang="en-GB" sz="1600" b="1" i="1" u="sng" dirty="0" err="1">
                <a:solidFill>
                  <a:srgbClr val="FF6600"/>
                </a:solidFill>
                <a:effectLst>
                  <a:outerShdw blurRad="38100" dist="38100" dir="2700000" algn="tl">
                    <a:srgbClr val="000000"/>
                  </a:outerShdw>
                </a:effectLst>
                <a:latin typeface="Comic Sans MS" charset="0"/>
                <a:cs typeface="Lucida Sans Unicode" charset="0"/>
              </a:rPr>
              <a:t>transporte</a:t>
            </a:r>
            <a:r>
              <a:rPr lang="en-GB" sz="1600" b="1" i="1" u="sng" dirty="0">
                <a:solidFill>
                  <a:srgbClr val="FF6600"/>
                </a:solidFill>
                <a:effectLst>
                  <a:outerShdw blurRad="38100" dist="38100" dir="2700000" algn="tl">
                    <a:srgbClr val="000000"/>
                  </a:outerShdw>
                </a:effectLst>
                <a:latin typeface="Comic Sans MS" charset="0"/>
                <a:cs typeface="Lucida Sans Unicode" charset="0"/>
              </a:rPr>
              <a:t>, </a:t>
            </a:r>
            <a:r>
              <a:rPr lang="en-GB" sz="1600" b="1" i="1" u="sng" dirty="0" err="1">
                <a:solidFill>
                  <a:srgbClr val="FF6600"/>
                </a:solidFill>
                <a:effectLst>
                  <a:outerShdw blurRad="38100" dist="38100" dir="2700000" algn="tl">
                    <a:srgbClr val="000000"/>
                  </a:outerShdw>
                </a:effectLst>
                <a:latin typeface="Comic Sans MS" charset="0"/>
                <a:cs typeface="Lucida Sans Unicode" charset="0"/>
              </a:rPr>
              <a:t>tratamiento</a:t>
            </a:r>
            <a:r>
              <a:rPr lang="en-GB" sz="1600" b="1" i="1" u="sng" dirty="0">
                <a:solidFill>
                  <a:srgbClr val="FF6600"/>
                </a:solidFill>
                <a:effectLst>
                  <a:outerShdw blurRad="38100" dist="38100" dir="2700000" algn="tl">
                    <a:srgbClr val="000000"/>
                  </a:outerShdw>
                </a:effectLst>
                <a:latin typeface="Comic Sans MS" charset="0"/>
                <a:cs typeface="Lucida Sans Unicode" charset="0"/>
              </a:rPr>
              <a:t> del combustible y </a:t>
            </a:r>
            <a:r>
              <a:rPr lang="en-GB" sz="1600" b="1" i="1" u="sng" dirty="0" err="1">
                <a:solidFill>
                  <a:srgbClr val="FF6600"/>
                </a:solidFill>
                <a:effectLst>
                  <a:outerShdw blurRad="38100" dist="38100" dir="2700000" algn="tl">
                    <a:srgbClr val="000000"/>
                  </a:outerShdw>
                </a:effectLst>
                <a:latin typeface="Comic Sans MS" charset="0"/>
                <a:cs typeface="Lucida Sans Unicode" charset="0"/>
              </a:rPr>
              <a:t>su</a:t>
            </a:r>
            <a:r>
              <a:rPr lang="en-GB" sz="1600" b="1" i="1" u="sng" dirty="0">
                <a:solidFill>
                  <a:srgbClr val="FF6600"/>
                </a:solidFill>
                <a:effectLst>
                  <a:outerShdw blurRad="38100" dist="38100" dir="2700000" algn="tl">
                    <a:srgbClr val="000000"/>
                  </a:outerShdw>
                </a:effectLst>
                <a:latin typeface="Comic Sans MS" charset="0"/>
                <a:cs typeface="Lucida Sans Unicode" charset="0"/>
              </a:rPr>
              <a:t> </a:t>
            </a:r>
            <a:r>
              <a:rPr lang="en-GB" sz="1600" b="1" i="1" u="sng" dirty="0" err="1">
                <a:solidFill>
                  <a:srgbClr val="FF6600"/>
                </a:solidFill>
                <a:effectLst>
                  <a:outerShdw blurRad="38100" dist="38100" dir="2700000" algn="tl">
                    <a:srgbClr val="000000"/>
                  </a:outerShdw>
                </a:effectLst>
                <a:latin typeface="Comic Sans MS" charset="0"/>
                <a:cs typeface="Lucida Sans Unicode" charset="0"/>
              </a:rPr>
              <a:t>utilización</a:t>
            </a:r>
            <a:r>
              <a:rPr lang="en-GB" sz="1600" b="1" i="1" u="sng" dirty="0" smtClean="0">
                <a:solidFill>
                  <a:srgbClr val="FF6600"/>
                </a:solidFill>
                <a:effectLst>
                  <a:outerShdw blurRad="38100" dist="38100" dir="2700000" algn="tl">
                    <a:srgbClr val="000000"/>
                  </a:outerShdw>
                </a:effectLst>
                <a:latin typeface="Comic Sans MS" charset="0"/>
                <a:cs typeface="Lucida Sans Unicode" charset="0"/>
              </a:rPr>
              <a:t>.</a:t>
            </a:r>
            <a:endParaRPr lang="en-GB" sz="1600" dirty="0">
              <a:solidFill>
                <a:srgbClr val="FF6600"/>
              </a:solidFill>
              <a:effectLst>
                <a:outerShdw blurRad="38100" dist="38100" dir="2700000" algn="tl">
                  <a:srgbClr val="000000"/>
                </a:outerShdw>
              </a:effectLst>
              <a:cs typeface="Lucida Sans Unicode" charset="0"/>
            </a:endParaRPr>
          </a:p>
          <a:p>
            <a:pPr>
              <a:defRPr/>
            </a:pPr>
            <a:r>
              <a:rPr lang="en-GB" dirty="0">
                <a:solidFill>
                  <a:srgbClr val="FFFFFF"/>
                </a:solidFill>
                <a:effectLst>
                  <a:outerShdw blurRad="38100" dist="38100" dir="2700000" algn="tl">
                    <a:srgbClr val="000000"/>
                  </a:outerShdw>
                </a:effectLst>
                <a:cs typeface="Lucida Sans Unicode" charset="0"/>
              </a:rPr>
              <a:t>	</a:t>
            </a:r>
            <a:r>
              <a:rPr lang="en-GB" dirty="0">
                <a:solidFill>
                  <a:srgbClr val="7F7F7F"/>
                </a:solidFill>
                <a:effectLst>
                  <a:outerShdw blurRad="38100" dist="38100" dir="2700000" algn="tl">
                    <a:srgbClr val="000000"/>
                  </a:outerShdw>
                </a:effectLst>
                <a:latin typeface="Comic Sans MS" charset="0"/>
                <a:cs typeface="Lucida Sans Unicode" charset="0"/>
              </a:rPr>
              <a:t>- </a:t>
            </a:r>
            <a:r>
              <a:rPr lang="en-GB" dirty="0" err="1">
                <a:solidFill>
                  <a:srgbClr val="7F7F7F"/>
                </a:solidFill>
                <a:effectLst>
                  <a:outerShdw blurRad="38100" dist="38100" dir="2700000" algn="tl">
                    <a:srgbClr val="000000"/>
                  </a:outerShdw>
                </a:effectLst>
                <a:latin typeface="Comic Sans MS" charset="0"/>
                <a:cs typeface="Lucida Sans Unicode" charset="0"/>
              </a:rPr>
              <a:t>Agotamiento</a:t>
            </a:r>
            <a:r>
              <a:rPr lang="en-GB" dirty="0">
                <a:solidFill>
                  <a:srgbClr val="7F7F7F"/>
                </a:solidFill>
                <a:effectLst>
                  <a:outerShdw blurRad="38100" dist="38100" dir="2700000" algn="tl">
                    <a:srgbClr val="000000"/>
                  </a:outerShdw>
                </a:effectLst>
                <a:latin typeface="Comic Sans MS" charset="0"/>
                <a:cs typeface="Lucida Sans Unicode" charset="0"/>
              </a:rPr>
              <a:t> de los combustibles </a:t>
            </a:r>
            <a:r>
              <a:rPr lang="en-GB" dirty="0" err="1">
                <a:solidFill>
                  <a:srgbClr val="7F7F7F"/>
                </a:solidFill>
                <a:effectLst>
                  <a:outerShdw blurRad="38100" dist="38100" dir="2700000" algn="tl">
                    <a:srgbClr val="000000"/>
                  </a:outerShdw>
                </a:effectLst>
                <a:latin typeface="Comic Sans MS" charset="0"/>
                <a:cs typeface="Lucida Sans Unicode" charset="0"/>
              </a:rPr>
              <a:t>fósiles</a:t>
            </a:r>
            <a:r>
              <a:rPr lang="en-GB" dirty="0">
                <a:solidFill>
                  <a:srgbClr val="7F7F7F"/>
                </a:solidFill>
                <a:effectLst>
                  <a:outerShdw blurRad="38100" dist="38100" dir="2700000" algn="tl">
                    <a:srgbClr val="000000"/>
                  </a:outerShdw>
                </a:effectLst>
                <a:latin typeface="Comic Sans MS" charset="0"/>
                <a:cs typeface="Lucida Sans Unicode" charset="0"/>
              </a:rPr>
              <a:t>. </a:t>
            </a:r>
            <a:r>
              <a:rPr lang="en-GB" dirty="0" err="1">
                <a:solidFill>
                  <a:srgbClr val="7F7F7F"/>
                </a:solidFill>
                <a:effectLst>
                  <a:outerShdw blurRad="38100" dist="38100" dir="2700000" algn="tl">
                    <a:srgbClr val="000000"/>
                  </a:outerShdw>
                </a:effectLst>
                <a:latin typeface="Comic Sans MS" charset="0"/>
                <a:cs typeface="Lucida Sans Unicode" charset="0"/>
              </a:rPr>
              <a:t>Medidas</a:t>
            </a:r>
            <a:r>
              <a:rPr lang="en-GB" dirty="0">
                <a:solidFill>
                  <a:srgbClr val="7F7F7F"/>
                </a:solidFill>
                <a:effectLst>
                  <a:outerShdw blurRad="38100" dist="38100" dir="2700000" algn="tl">
                    <a:srgbClr val="000000"/>
                  </a:outerShdw>
                </a:effectLst>
                <a:latin typeface="Comic Sans MS" charset="0"/>
                <a:cs typeface="Lucida Sans Unicode" charset="0"/>
              </a:rPr>
              <a:t> </a:t>
            </a:r>
            <a:r>
              <a:rPr lang="en-GB" dirty="0" err="1">
                <a:solidFill>
                  <a:srgbClr val="7F7F7F"/>
                </a:solidFill>
                <a:effectLst>
                  <a:outerShdw blurRad="38100" dist="38100" dir="2700000" algn="tl">
                    <a:srgbClr val="000000"/>
                  </a:outerShdw>
                </a:effectLst>
                <a:latin typeface="Comic Sans MS" charset="0"/>
                <a:cs typeface="Lucida Sans Unicode" charset="0"/>
              </a:rPr>
              <a:t>paliativas</a:t>
            </a:r>
            <a:r>
              <a:rPr lang="en-GB" dirty="0">
                <a:solidFill>
                  <a:srgbClr val="7F7F7F"/>
                </a:solidFill>
                <a:effectLst>
                  <a:outerShdw blurRad="38100" dist="38100" dir="2700000" algn="tl">
                    <a:srgbClr val="000000"/>
                  </a:outerShdw>
                </a:effectLst>
                <a:latin typeface="Comic Sans MS" charset="0"/>
                <a:cs typeface="Lucida Sans Unicode" charset="0"/>
              </a:rPr>
              <a:t> y </a:t>
            </a:r>
            <a:r>
              <a:rPr lang="en-GB" dirty="0" err="1" smtClean="0">
                <a:solidFill>
                  <a:srgbClr val="7F7F7F"/>
                </a:solidFill>
                <a:effectLst>
                  <a:outerShdw blurRad="38100" dist="38100" dir="2700000" algn="tl">
                    <a:srgbClr val="000000"/>
                  </a:outerShdw>
                </a:effectLst>
                <a:latin typeface="Comic Sans MS" charset="0"/>
                <a:cs typeface="Lucida Sans Unicode" charset="0"/>
              </a:rPr>
              <a:t>alternativas</a:t>
            </a:r>
            <a:r>
              <a:rPr lang="en-GB" dirty="0">
                <a:solidFill>
                  <a:srgbClr val="7F7F7F"/>
                </a:solidFill>
                <a:effectLst>
                  <a:outerShdw blurRad="38100" dist="38100" dir="2700000" algn="tl">
                    <a:srgbClr val="000000"/>
                  </a:outerShdw>
                </a:effectLst>
                <a:latin typeface="Comic Sans MS" charset="0"/>
                <a:cs typeface="Lucida Sans Unicode" charset="0"/>
              </a:rPr>
              <a:t>.</a:t>
            </a:r>
          </a:p>
          <a:p>
            <a:pPr>
              <a:defRPr/>
            </a:pPr>
            <a:r>
              <a:rPr lang="en-GB" dirty="0">
                <a:solidFill>
                  <a:srgbClr val="7F7F7F"/>
                </a:solidFill>
                <a:effectLst>
                  <a:outerShdw blurRad="38100" dist="38100" dir="2700000" algn="tl">
                    <a:srgbClr val="000000"/>
                  </a:outerShdw>
                </a:effectLst>
                <a:latin typeface="Comic Sans MS" charset="0"/>
                <a:cs typeface="Lucida Sans Unicode" charset="0"/>
              </a:rPr>
              <a:t>	- </a:t>
            </a:r>
            <a:r>
              <a:rPr lang="en-GB" dirty="0" err="1">
                <a:solidFill>
                  <a:srgbClr val="7F7F7F"/>
                </a:solidFill>
                <a:effectLst>
                  <a:outerShdw blurRad="38100" dist="38100" dir="2700000" algn="tl">
                    <a:srgbClr val="000000"/>
                  </a:outerShdw>
                </a:effectLst>
                <a:latin typeface="Comic Sans MS" charset="0"/>
                <a:cs typeface="Lucida Sans Unicode" charset="0"/>
              </a:rPr>
              <a:t>Degradación</a:t>
            </a:r>
            <a:r>
              <a:rPr lang="en-GB" dirty="0">
                <a:solidFill>
                  <a:srgbClr val="7F7F7F"/>
                </a:solidFill>
                <a:effectLst>
                  <a:outerShdw blurRad="38100" dist="38100" dir="2700000" algn="tl">
                    <a:srgbClr val="000000"/>
                  </a:outerShdw>
                </a:effectLst>
                <a:latin typeface="Comic Sans MS" charset="0"/>
                <a:cs typeface="Lucida Sans Unicode" charset="0"/>
              </a:rPr>
              <a:t> </a:t>
            </a:r>
            <a:r>
              <a:rPr lang="en-GB" dirty="0" err="1">
                <a:solidFill>
                  <a:srgbClr val="7F7F7F"/>
                </a:solidFill>
                <a:effectLst>
                  <a:outerShdw blurRad="38100" dist="38100" dir="2700000" algn="tl">
                    <a:srgbClr val="000000"/>
                  </a:outerShdw>
                </a:effectLst>
                <a:latin typeface="Comic Sans MS" charset="0"/>
                <a:cs typeface="Lucida Sans Unicode" charset="0"/>
              </a:rPr>
              <a:t>ambiental</a:t>
            </a:r>
            <a:endParaRPr lang="en-GB" dirty="0">
              <a:solidFill>
                <a:srgbClr val="7F7F7F"/>
              </a:solidFill>
              <a:effectLst>
                <a:outerShdw blurRad="38100" dist="38100" dir="2700000" algn="tl">
                  <a:srgbClr val="000000"/>
                </a:outerShdw>
              </a:effectLst>
              <a:latin typeface="Comic Sans MS" charset="0"/>
              <a:cs typeface="Lucida Sans Unicode" charset="0"/>
            </a:endParaRPr>
          </a:p>
          <a:p>
            <a:pPr>
              <a:defRPr/>
            </a:pPr>
            <a:r>
              <a:rPr lang="en-GB" dirty="0">
                <a:solidFill>
                  <a:srgbClr val="7F7F7F"/>
                </a:solidFill>
                <a:effectLst>
                  <a:outerShdw blurRad="38100" dist="38100" dir="2700000" algn="tl">
                    <a:srgbClr val="000000"/>
                  </a:outerShdw>
                </a:effectLst>
                <a:latin typeface="Comic Sans MS" charset="0"/>
                <a:cs typeface="Lucida Sans Unicode" charset="0"/>
              </a:rPr>
              <a:t>	- </a:t>
            </a:r>
            <a:r>
              <a:rPr lang="en-GB" dirty="0" err="1">
                <a:solidFill>
                  <a:srgbClr val="7F7F7F"/>
                </a:solidFill>
                <a:effectLst>
                  <a:outerShdw blurRad="38100" dist="38100" dir="2700000" algn="tl">
                    <a:srgbClr val="000000"/>
                  </a:outerShdw>
                </a:effectLst>
                <a:latin typeface="Comic Sans MS" charset="0"/>
                <a:cs typeface="Lucida Sans Unicode" charset="0"/>
              </a:rPr>
              <a:t>Impactos</a:t>
            </a:r>
            <a:r>
              <a:rPr lang="en-GB" dirty="0">
                <a:solidFill>
                  <a:srgbClr val="7F7F7F"/>
                </a:solidFill>
                <a:effectLst>
                  <a:outerShdw blurRad="38100" dist="38100" dir="2700000" algn="tl">
                    <a:srgbClr val="000000"/>
                  </a:outerShdw>
                </a:effectLst>
                <a:latin typeface="Comic Sans MS" charset="0"/>
                <a:cs typeface="Lucida Sans Unicode" charset="0"/>
              </a:rPr>
              <a:t> </a:t>
            </a:r>
            <a:r>
              <a:rPr lang="en-GB" dirty="0" err="1">
                <a:solidFill>
                  <a:srgbClr val="7F7F7F"/>
                </a:solidFill>
                <a:effectLst>
                  <a:outerShdw blurRad="38100" dist="38100" dir="2700000" algn="tl">
                    <a:srgbClr val="000000"/>
                  </a:outerShdw>
                </a:effectLst>
                <a:latin typeface="Comic Sans MS" charset="0"/>
                <a:cs typeface="Lucida Sans Unicode" charset="0"/>
              </a:rPr>
              <a:t>derivados</a:t>
            </a:r>
            <a:r>
              <a:rPr lang="en-GB" dirty="0">
                <a:solidFill>
                  <a:srgbClr val="7F7F7F"/>
                </a:solidFill>
                <a:effectLst>
                  <a:outerShdw blurRad="38100" dist="38100" dir="2700000" algn="tl">
                    <a:srgbClr val="000000"/>
                  </a:outerShdw>
                </a:effectLst>
                <a:latin typeface="Comic Sans MS" charset="0"/>
                <a:cs typeface="Lucida Sans Unicode" charset="0"/>
              </a:rPr>
              <a:t> de la </a:t>
            </a:r>
            <a:r>
              <a:rPr lang="en-GB" dirty="0" err="1">
                <a:solidFill>
                  <a:srgbClr val="7F7F7F"/>
                </a:solidFill>
                <a:effectLst>
                  <a:outerShdw blurRad="38100" dist="38100" dir="2700000" algn="tl">
                    <a:srgbClr val="000000"/>
                  </a:outerShdw>
                </a:effectLst>
                <a:latin typeface="Comic Sans MS" charset="0"/>
                <a:cs typeface="Lucida Sans Unicode" charset="0"/>
              </a:rPr>
              <a:t>extracción</a:t>
            </a:r>
            <a:r>
              <a:rPr lang="en-GB" dirty="0">
                <a:solidFill>
                  <a:srgbClr val="7F7F7F"/>
                </a:solidFill>
                <a:effectLst>
                  <a:outerShdw blurRad="38100" dist="38100" dir="2700000" algn="tl">
                    <a:srgbClr val="000000"/>
                  </a:outerShdw>
                </a:effectLst>
                <a:latin typeface="Comic Sans MS" charset="0"/>
                <a:cs typeface="Lucida Sans Unicode" charset="0"/>
              </a:rPr>
              <a:t>, del </a:t>
            </a:r>
            <a:r>
              <a:rPr lang="en-GB" dirty="0" err="1">
                <a:solidFill>
                  <a:srgbClr val="7F7F7F"/>
                </a:solidFill>
                <a:effectLst>
                  <a:outerShdw blurRad="38100" dist="38100" dir="2700000" algn="tl">
                    <a:srgbClr val="000000"/>
                  </a:outerShdw>
                </a:effectLst>
                <a:latin typeface="Comic Sans MS" charset="0"/>
                <a:cs typeface="Lucida Sans Unicode" charset="0"/>
              </a:rPr>
              <a:t>transporte</a:t>
            </a:r>
            <a:r>
              <a:rPr lang="en-GB" dirty="0">
                <a:solidFill>
                  <a:srgbClr val="7F7F7F"/>
                </a:solidFill>
                <a:effectLst>
                  <a:outerShdw blurRad="38100" dist="38100" dir="2700000" algn="tl">
                    <a:srgbClr val="000000"/>
                  </a:outerShdw>
                </a:effectLst>
                <a:latin typeface="Comic Sans MS" charset="0"/>
                <a:cs typeface="Lucida Sans Unicode" charset="0"/>
              </a:rPr>
              <a:t>, del </a:t>
            </a:r>
            <a:r>
              <a:rPr lang="en-GB" dirty="0" err="1">
                <a:solidFill>
                  <a:srgbClr val="7F7F7F"/>
                </a:solidFill>
                <a:effectLst>
                  <a:outerShdw blurRad="38100" dist="38100" dir="2700000" algn="tl">
                    <a:srgbClr val="000000"/>
                  </a:outerShdw>
                </a:effectLst>
                <a:latin typeface="Comic Sans MS" charset="0"/>
                <a:cs typeface="Lucida Sans Unicode" charset="0"/>
              </a:rPr>
              <a:t>tratamiento</a:t>
            </a:r>
            <a:r>
              <a:rPr lang="en-GB" dirty="0">
                <a:solidFill>
                  <a:srgbClr val="7F7F7F"/>
                </a:solidFill>
                <a:effectLst>
                  <a:outerShdw blurRad="38100" dist="38100" dir="2700000" algn="tl">
                    <a:srgbClr val="000000"/>
                  </a:outerShdw>
                </a:effectLst>
                <a:latin typeface="Comic Sans MS" charset="0"/>
                <a:cs typeface="Lucida Sans Unicode" charset="0"/>
              </a:rPr>
              <a:t> y    del </a:t>
            </a:r>
            <a:r>
              <a:rPr lang="en-GB" dirty="0" err="1">
                <a:solidFill>
                  <a:srgbClr val="7F7F7F"/>
                </a:solidFill>
                <a:effectLst>
                  <a:outerShdw blurRad="38100" dist="38100" dir="2700000" algn="tl">
                    <a:srgbClr val="000000"/>
                  </a:outerShdw>
                </a:effectLst>
                <a:latin typeface="Comic Sans MS" charset="0"/>
                <a:cs typeface="Lucida Sans Unicode" charset="0"/>
              </a:rPr>
              <a:t>consumo</a:t>
            </a:r>
            <a:r>
              <a:rPr lang="en-GB" dirty="0">
                <a:solidFill>
                  <a:srgbClr val="7F7F7F"/>
                </a:solidFill>
                <a:effectLst>
                  <a:outerShdw blurRad="38100" dist="38100" dir="2700000" algn="tl">
                    <a:srgbClr val="000000"/>
                  </a:outerShdw>
                </a:effectLst>
                <a:latin typeface="Comic Sans MS" charset="0"/>
                <a:cs typeface="Lucida Sans Unicode" charset="0"/>
              </a:rPr>
              <a:t>. </a:t>
            </a:r>
            <a:r>
              <a:rPr lang="en-GB" dirty="0" err="1">
                <a:solidFill>
                  <a:srgbClr val="7F7F7F"/>
                </a:solidFill>
                <a:effectLst>
                  <a:outerShdw blurRad="38100" dist="38100" dir="2700000" algn="tl">
                    <a:srgbClr val="000000"/>
                  </a:outerShdw>
                </a:effectLst>
                <a:latin typeface="Comic Sans MS" charset="0"/>
                <a:cs typeface="Lucida Sans Unicode" charset="0"/>
              </a:rPr>
              <a:t>Medidas</a:t>
            </a:r>
            <a:r>
              <a:rPr lang="en-GB" dirty="0">
                <a:solidFill>
                  <a:srgbClr val="7F7F7F"/>
                </a:solidFill>
                <a:effectLst>
                  <a:outerShdw blurRad="38100" dist="38100" dir="2700000" algn="tl">
                    <a:srgbClr val="000000"/>
                  </a:outerShdw>
                </a:effectLst>
                <a:latin typeface="Comic Sans MS" charset="0"/>
                <a:cs typeface="Lucida Sans Unicode" charset="0"/>
              </a:rPr>
              <a:t> </a:t>
            </a:r>
            <a:r>
              <a:rPr lang="en-GB" dirty="0" err="1">
                <a:solidFill>
                  <a:srgbClr val="7F7F7F"/>
                </a:solidFill>
                <a:effectLst>
                  <a:outerShdw blurRad="38100" dist="38100" dir="2700000" algn="tl">
                    <a:srgbClr val="000000"/>
                  </a:outerShdw>
                </a:effectLst>
                <a:latin typeface="Comic Sans MS" charset="0"/>
                <a:cs typeface="Lucida Sans Unicode" charset="0"/>
              </a:rPr>
              <a:t>paliativas</a:t>
            </a:r>
            <a:r>
              <a:rPr lang="en-GB" dirty="0">
                <a:solidFill>
                  <a:srgbClr val="7F7F7F"/>
                </a:solidFill>
                <a:effectLst>
                  <a:outerShdw blurRad="38100" dist="38100" dir="2700000" algn="tl">
                    <a:srgbClr val="000000"/>
                  </a:outerShdw>
                </a:effectLst>
                <a:latin typeface="Comic Sans MS" charset="0"/>
                <a:cs typeface="Lucida Sans Unicode" charset="0"/>
              </a:rPr>
              <a:t>.</a:t>
            </a:r>
          </a:p>
        </p:txBody>
      </p:sp>
      <p:sp>
        <p:nvSpPr>
          <p:cNvPr id="13" name="Text Box 11"/>
          <p:cNvSpPr txBox="1">
            <a:spLocks noChangeArrowheads="1"/>
          </p:cNvSpPr>
          <p:nvPr/>
        </p:nvSpPr>
        <p:spPr bwMode="auto">
          <a:xfrm>
            <a:off x="115455" y="4921469"/>
            <a:ext cx="9143999" cy="1733550"/>
          </a:xfrm>
          <a:prstGeom prst="rect">
            <a:avLst/>
          </a:prstGeom>
          <a:noFill/>
          <a:ln w="9360">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5pPr>
            <a:lvl6pPr defTabSz="449263" fontAlgn="base">
              <a:spcBef>
                <a:spcPct val="0"/>
              </a:spcBef>
              <a:spcAft>
                <a:spcPct val="0"/>
              </a:spcAft>
              <a:buClr>
                <a:srgbClr val="FFFFFF"/>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6pPr>
            <a:lvl7pPr defTabSz="449263" fontAlgn="base">
              <a:spcBef>
                <a:spcPct val="0"/>
              </a:spcBef>
              <a:spcAft>
                <a:spcPct val="0"/>
              </a:spcAft>
              <a:buClr>
                <a:srgbClr val="FFFFFF"/>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7pPr>
            <a:lvl8pPr defTabSz="449263" fontAlgn="base">
              <a:spcBef>
                <a:spcPct val="0"/>
              </a:spcBef>
              <a:spcAft>
                <a:spcPct val="0"/>
              </a:spcAft>
              <a:buClr>
                <a:srgbClr val="FFFFFF"/>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8pPr>
            <a:lvl9pPr defTabSz="449263" fontAlgn="base">
              <a:spcBef>
                <a:spcPct val="0"/>
              </a:spcBef>
              <a:spcAft>
                <a:spcPct val="0"/>
              </a:spcAft>
              <a:buClr>
                <a:srgbClr val="FFFFFF"/>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9pPr>
          </a:lstStyle>
          <a:p>
            <a:pPr algn="ctr">
              <a:lnSpc>
                <a:spcPct val="100000"/>
              </a:lnSpc>
              <a:spcBef>
                <a:spcPts val="1125"/>
              </a:spcBef>
              <a:buFont typeface="Comic Sans MS" charset="0"/>
              <a:buNone/>
              <a:defRPr/>
            </a:pPr>
            <a:r>
              <a:rPr lang="es-ES" sz="1400" dirty="0" smtClean="0">
                <a:solidFill>
                  <a:schemeClr val="tx1"/>
                </a:solidFill>
                <a:latin typeface="Comic Sans MS" charset="0"/>
              </a:rPr>
              <a:t>Las mayores contaminaciones directas por petróleo se han producido en la Guerra del Golfo y en pozos y oleoductos de Irán y Uzbekistán (vertidos de entre 800.000 y 300.000 t). </a:t>
            </a:r>
          </a:p>
          <a:p>
            <a:pPr algn="ctr">
              <a:lnSpc>
                <a:spcPct val="100000"/>
              </a:lnSpc>
              <a:spcBef>
                <a:spcPts val="1125"/>
              </a:spcBef>
              <a:buFont typeface="Comic Sans MS" charset="0"/>
              <a:buNone/>
              <a:defRPr/>
            </a:pPr>
            <a:r>
              <a:rPr lang="es-ES" sz="1400" dirty="0" smtClean="0">
                <a:solidFill>
                  <a:schemeClr val="tx1"/>
                </a:solidFill>
                <a:latin typeface="Comic Sans MS" charset="0"/>
              </a:rPr>
              <a:t>Alrededor del  0,2% de la producción mundial de petróleo acaba vertido al mar.  3 millones de t acaban contaminando las aguas cada año, provocando daños en ecosistemas marinos. En España han sucedido ya 3 grandes catástrofes de vertidos por accidentes de barcos petroleros (</a:t>
            </a:r>
            <a:r>
              <a:rPr lang="es-ES" sz="1400" dirty="0" err="1" smtClean="0">
                <a:solidFill>
                  <a:schemeClr val="tx1"/>
                </a:solidFill>
                <a:latin typeface="Comic Sans MS" charset="0"/>
              </a:rPr>
              <a:t>Urquiola</a:t>
            </a:r>
            <a:r>
              <a:rPr lang="es-ES" sz="1400" dirty="0" smtClean="0">
                <a:solidFill>
                  <a:schemeClr val="tx1"/>
                </a:solidFill>
                <a:latin typeface="Comic Sans MS" charset="0"/>
              </a:rPr>
              <a:t>, Mar Egeo y </a:t>
            </a:r>
            <a:r>
              <a:rPr lang="es-ES" sz="1400" dirty="0" err="1" smtClean="0">
                <a:solidFill>
                  <a:schemeClr val="tx1"/>
                </a:solidFill>
                <a:latin typeface="Comic Sans MS" charset="0"/>
              </a:rPr>
              <a:t>Prestige</a:t>
            </a:r>
            <a:r>
              <a:rPr lang="es-ES" sz="1400" dirty="0" smtClean="0">
                <a:solidFill>
                  <a:schemeClr val="tx1"/>
                </a:solidFill>
                <a:latin typeface="Comic Sans MS" charset="0"/>
              </a:rPr>
              <a:t>) suponiendo vertidos en torno a las 80.000 t. Aunque se pueden adoptar medidas correctoras</a:t>
            </a:r>
            <a:r>
              <a:rPr lang="es-ES" sz="1400" dirty="0" smtClean="0">
                <a:solidFill>
                  <a:schemeClr val="bg1"/>
                </a:solidFill>
                <a:latin typeface="Comic Sans MS" charset="0"/>
              </a:rPr>
              <a:t>, se hacen cada vez más necesarias eficaces medidas preventivas.</a:t>
            </a:r>
            <a:endParaRPr lang="en-GB" sz="1400" dirty="0" smtClean="0">
              <a:solidFill>
                <a:schemeClr val="bg1"/>
              </a:solidFill>
              <a:latin typeface="Comic Sans MS" charset="0"/>
            </a:endParaRPr>
          </a:p>
        </p:txBody>
      </p:sp>
    </p:spTree>
    <p:extLst>
      <p:ext uri="{BB962C8B-B14F-4D97-AF65-F5344CB8AC3E}">
        <p14:creationId xmlns:p14="http://schemas.microsoft.com/office/powerpoint/2010/main" val="2091181773"/>
      </p:ext>
    </p:extLst>
  </p:cSld>
  <p:clrMapOvr>
    <a:masterClrMapping/>
  </p:clrMapOvr>
  <p:transition xmlns:p14="http://schemas.microsoft.com/office/powerpoint/2010/main" spd="med">
    <p:pull dir="d"/>
  </p:transitio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arcador de pie de página 5"/>
          <p:cNvSpPr>
            <a:spLocks noGrp="1"/>
          </p:cNvSpPr>
          <p:nvPr>
            <p:ph type="ftr" sz="quarter" idx="11"/>
          </p:nvPr>
        </p:nvSpPr>
        <p:spPr/>
        <p:txBody>
          <a:bodyPr/>
          <a:lstStyle/>
          <a:p>
            <a:pPr>
              <a:defRPr/>
            </a:pPr>
            <a:r>
              <a:rPr lang="en-GB"/>
              <a:t>jmelero              presentaciones CTM II</a:t>
            </a:r>
          </a:p>
        </p:txBody>
      </p:sp>
      <p:sp>
        <p:nvSpPr>
          <p:cNvPr id="50" name="Marcador de número de diapositiva 6"/>
          <p:cNvSpPr>
            <a:spLocks noGrp="1"/>
          </p:cNvSpPr>
          <p:nvPr>
            <p:ph type="sldNum" sz="quarter" idx="12"/>
          </p:nvPr>
        </p:nvSpPr>
        <p:spPr/>
        <p:txBody>
          <a:bodyPr/>
          <a:lstStyle/>
          <a:p>
            <a:pPr>
              <a:defRPr/>
            </a:pPr>
            <a:fld id="{D7076342-9E30-F542-A825-6E58EA7C6D56}" type="slidenum">
              <a:rPr lang="en-GB"/>
              <a:pPr>
                <a:defRPr/>
              </a:pPr>
              <a:t>3</a:t>
            </a:fld>
            <a:endParaRPr lang="en-GB"/>
          </a:p>
        </p:txBody>
      </p:sp>
      <p:sp>
        <p:nvSpPr>
          <p:cNvPr id="28673" name="Rectangle 1"/>
          <p:cNvSpPr>
            <a:spLocks noGrp="1" noChangeArrowheads="1"/>
          </p:cNvSpPr>
          <p:nvPr>
            <p:ph type="body" sz="half" idx="1"/>
          </p:nvPr>
        </p:nvSpPr>
        <p:spPr>
          <a:xfrm>
            <a:off x="457200" y="1600200"/>
            <a:ext cx="4037013" cy="1501775"/>
          </a:xfrm>
        </p:spPr>
        <p:txBody>
          <a:bodyPr>
            <a:spAutoFit/>
          </a:bodyPr>
          <a:lstStyle/>
          <a:p>
            <a:pPr marL="342900" indent="-342900" eaLnBrk="1" hangingPunct="1">
              <a:lnSpc>
                <a:spcPct val="100000"/>
              </a:lnSpc>
              <a:spcBef>
                <a:spcPts val="500"/>
              </a:spcBef>
              <a:buClr>
                <a:srgbClr val="000000"/>
              </a:buClr>
              <a:buSzPct val="100000"/>
              <a:buFont typeface="Times New Roman"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sz="2000" b="1" u="sng" smtClean="0">
              <a:solidFill>
                <a:srgbClr val="33CC33"/>
              </a:solidFill>
              <a:effectLst/>
              <a:latin typeface="Comic Sans MS" charset="0"/>
            </a:endParaRPr>
          </a:p>
          <a:p>
            <a:pPr marL="342900" indent="-342900" algn="ctr" eaLnBrk="1" hangingPunct="1">
              <a:lnSpc>
                <a:spcPct val="100000"/>
              </a:lnSpc>
              <a:spcBef>
                <a:spcPts val="500"/>
              </a:spcBef>
              <a:buClr>
                <a:srgbClr val="000000"/>
              </a:buClr>
              <a:buSzPct val="100000"/>
              <a:buFont typeface="Times New Roman"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2000" b="1" smtClean="0">
                <a:solidFill>
                  <a:srgbClr val="FFFFCC"/>
                </a:solidFill>
                <a:effectLst/>
                <a:latin typeface="Comic Sans MS" charset="0"/>
              </a:rPr>
              <a:t>    </a:t>
            </a:r>
          </a:p>
          <a:p>
            <a:pPr marL="342900" indent="-342900" eaLnBrk="1" hangingPunct="1">
              <a:lnSpc>
                <a:spcPct val="100000"/>
              </a:lnSpc>
              <a:spcBef>
                <a:spcPts val="500"/>
              </a:spcBef>
              <a:buClr>
                <a:srgbClr val="000000"/>
              </a:buClr>
              <a:buSzPct val="100000"/>
              <a:buFont typeface="Times New Roman"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sz="2000" b="1" u="sng" smtClean="0">
              <a:solidFill>
                <a:srgbClr val="33CC33"/>
              </a:solidFill>
              <a:effectLst/>
              <a:latin typeface="Comic Sans MS" charset="0"/>
            </a:endParaRPr>
          </a:p>
          <a:p>
            <a:pPr marL="342900" indent="-342900" eaLnBrk="1" hangingPunct="1">
              <a:lnSpc>
                <a:spcPct val="100000"/>
              </a:lnSpc>
              <a:spcBef>
                <a:spcPts val="500"/>
              </a:spcBef>
              <a:buClr>
                <a:srgbClr val="000000"/>
              </a:buClr>
              <a:buSzPct val="100000"/>
              <a:buFont typeface="Times New Roman"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sz="2000" b="1" u="sng" smtClean="0">
              <a:solidFill>
                <a:srgbClr val="33CC33"/>
              </a:solidFill>
              <a:effectLst/>
              <a:latin typeface="Comic Sans MS" charset="0"/>
            </a:endParaRPr>
          </a:p>
        </p:txBody>
      </p:sp>
      <p:sp>
        <p:nvSpPr>
          <p:cNvPr id="101199" name="Rectangle 1871"/>
          <p:cNvSpPr>
            <a:spLocks noChangeArrowheads="1"/>
          </p:cNvSpPr>
          <p:nvPr/>
        </p:nvSpPr>
        <p:spPr bwMode="auto">
          <a:xfrm>
            <a:off x="684213" y="4005263"/>
            <a:ext cx="8135937" cy="22225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Char char="-"/>
              <a:defRPr/>
            </a:pPr>
            <a:r>
              <a:rPr lang="en-GB" b="1" u="sng">
                <a:solidFill>
                  <a:srgbClr val="00CC00"/>
                </a:solidFill>
                <a:effectLst>
                  <a:outerShdw blurRad="38100" dist="38100" dir="2700000" algn="tl">
                    <a:srgbClr val="000000"/>
                  </a:outerShdw>
                </a:effectLst>
                <a:cs typeface="Lucida Sans Unicode" charset="0"/>
              </a:rPr>
              <a:t>Índice de sismicidad</a:t>
            </a:r>
            <a:r>
              <a:rPr lang="en-GB">
                <a:solidFill>
                  <a:srgbClr val="FFFFFF"/>
                </a:solidFill>
                <a:effectLst>
                  <a:outerShdw blurRad="38100" dist="38100" dir="2700000" algn="tl">
                    <a:srgbClr val="000000"/>
                  </a:outerShdw>
                </a:effectLst>
                <a:cs typeface="Lucida Sans Unicode" charset="0"/>
              </a:rPr>
              <a:t>: número de terremotos anuales que ocurren en una región por cada 100.000 km2 de superficie.</a:t>
            </a:r>
          </a:p>
          <a:p>
            <a:pPr>
              <a:buFontTx/>
              <a:buNone/>
              <a:defRPr/>
            </a:pPr>
            <a:endParaRPr lang="en-GB" sz="800">
              <a:solidFill>
                <a:srgbClr val="FFFFFF"/>
              </a:solidFill>
              <a:effectLst>
                <a:outerShdw blurRad="38100" dist="38100" dir="2700000" algn="tl">
                  <a:srgbClr val="000000"/>
                </a:outerShdw>
              </a:effectLst>
              <a:cs typeface="Lucida Sans Unicode" charset="0"/>
            </a:endParaRPr>
          </a:p>
          <a:p>
            <a:pPr>
              <a:defRPr/>
            </a:pPr>
            <a:r>
              <a:rPr lang="en-GB">
                <a:solidFill>
                  <a:srgbClr val="FFFFFF"/>
                </a:solidFill>
                <a:effectLst>
                  <a:outerShdw blurRad="38100" dist="38100" dir="2700000" algn="tl">
                    <a:srgbClr val="000000"/>
                  </a:outerShdw>
                </a:effectLst>
                <a:cs typeface="Lucida Sans Unicode" charset="0"/>
              </a:rPr>
              <a:t>    - </a:t>
            </a:r>
            <a:r>
              <a:rPr lang="en-GB" b="1" u="sng">
                <a:solidFill>
                  <a:srgbClr val="00CC00"/>
                </a:solidFill>
                <a:effectLst>
                  <a:outerShdw blurRad="38100" dist="38100" dir="2700000" algn="tl">
                    <a:srgbClr val="000000"/>
                  </a:outerShdw>
                </a:effectLst>
                <a:cs typeface="Lucida Sans Unicode" charset="0"/>
              </a:rPr>
              <a:t>Exposición</a:t>
            </a:r>
            <a:r>
              <a:rPr lang="en-GB" b="1">
                <a:solidFill>
                  <a:srgbClr val="FFFFFF"/>
                </a:solidFill>
                <a:effectLst>
                  <a:outerShdw blurRad="38100" dist="38100" dir="2700000" algn="tl">
                    <a:srgbClr val="000000"/>
                  </a:outerShdw>
                </a:effectLst>
                <a:cs typeface="Lucida Sans Unicode" charset="0"/>
              </a:rPr>
              <a:t> </a:t>
            </a:r>
            <a:r>
              <a:rPr lang="en-GB">
                <a:solidFill>
                  <a:srgbClr val="FFFFFF"/>
                </a:solidFill>
                <a:effectLst>
                  <a:outerShdw blurRad="38100" dist="38100" dir="2700000" algn="tl">
                    <a:srgbClr val="000000"/>
                  </a:outerShdw>
                </a:effectLst>
                <a:cs typeface="Lucida Sans Unicode" charset="0"/>
              </a:rPr>
              <a:t>o valor de lo que es susceptible de sufrir daños. Tanto el riesgo social (nº de víctimas) como el riesgo económico (daños  materiales), aún siendo variables, son en conjunto los más elevados de todos los  desastres naturales.</a:t>
            </a:r>
          </a:p>
          <a:p>
            <a:pPr>
              <a:defRPr/>
            </a:pPr>
            <a:endParaRPr lang="en-GB" sz="800">
              <a:solidFill>
                <a:srgbClr val="FFFFFF"/>
              </a:solidFill>
              <a:effectLst>
                <a:outerShdw blurRad="38100" dist="38100" dir="2700000" algn="tl">
                  <a:srgbClr val="000000"/>
                </a:outerShdw>
              </a:effectLst>
              <a:cs typeface="Lucida Sans Unicode" charset="0"/>
            </a:endParaRPr>
          </a:p>
          <a:p>
            <a:pPr>
              <a:defRPr/>
            </a:pPr>
            <a:r>
              <a:rPr lang="en-GB">
                <a:solidFill>
                  <a:srgbClr val="FFFFFF"/>
                </a:solidFill>
                <a:effectLst>
                  <a:outerShdw blurRad="38100" dist="38100" dir="2700000" algn="tl">
                    <a:srgbClr val="000000"/>
                  </a:outerShdw>
                </a:effectLst>
                <a:cs typeface="Lucida Sans Unicode" charset="0"/>
              </a:rPr>
              <a:t>     - </a:t>
            </a:r>
            <a:r>
              <a:rPr lang="en-GB" b="1" u="sng">
                <a:solidFill>
                  <a:srgbClr val="00CC00"/>
                </a:solidFill>
                <a:effectLst>
                  <a:outerShdw blurRad="38100" dist="38100" dir="2700000" algn="tl">
                    <a:srgbClr val="000000"/>
                  </a:outerShdw>
                </a:effectLst>
                <a:cs typeface="Lucida Sans Unicode" charset="0"/>
              </a:rPr>
              <a:t>Vulnerabilidad</a:t>
            </a:r>
            <a:r>
              <a:rPr lang="en-GB" b="1">
                <a:solidFill>
                  <a:srgbClr val="FFFFFF"/>
                </a:solidFill>
                <a:effectLst>
                  <a:outerShdw blurRad="38100" dist="38100" dir="2700000" algn="tl">
                    <a:srgbClr val="000000"/>
                  </a:outerShdw>
                </a:effectLst>
                <a:cs typeface="Lucida Sans Unicode" charset="0"/>
              </a:rPr>
              <a:t> </a:t>
            </a:r>
            <a:r>
              <a:rPr lang="en-GB">
                <a:solidFill>
                  <a:srgbClr val="FFFFFF"/>
                </a:solidFill>
                <a:effectLst>
                  <a:outerShdw blurRad="38100" dist="38100" dir="2700000" algn="tl">
                    <a:srgbClr val="000000"/>
                  </a:outerShdw>
                </a:effectLst>
                <a:cs typeface="Lucida Sans Unicode" charset="0"/>
              </a:rPr>
              <a:t>o fragilidad: proporción daños/superficie. Tanto mayor cuanto más habitada esté la zona de riesgo.</a:t>
            </a:r>
          </a:p>
        </p:txBody>
      </p:sp>
      <p:grpSp>
        <p:nvGrpSpPr>
          <p:cNvPr id="48133" name="Group 1873"/>
          <p:cNvGrpSpPr>
            <a:grpSpLocks/>
          </p:cNvGrpSpPr>
          <p:nvPr/>
        </p:nvGrpSpPr>
        <p:grpSpPr bwMode="auto">
          <a:xfrm>
            <a:off x="107950" y="1010083"/>
            <a:ext cx="5040313" cy="2663825"/>
            <a:chOff x="336" y="624"/>
            <a:chExt cx="3274" cy="1574"/>
          </a:xfrm>
        </p:grpSpPr>
        <p:sp>
          <p:nvSpPr>
            <p:cNvPr id="101202" name="Rectangle 1874"/>
            <p:cNvSpPr>
              <a:spLocks noChangeArrowheads="1"/>
            </p:cNvSpPr>
            <p:nvPr/>
          </p:nvSpPr>
          <p:spPr bwMode="auto">
            <a:xfrm>
              <a:off x="2539" y="2025"/>
              <a:ext cx="1071"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lgn="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a:solidFill>
                    <a:srgbClr val="000000"/>
                  </a:solidFill>
                  <a:latin typeface="Comic Sans MS" charset="0"/>
                  <a:cs typeface="Times New Roman" charset="0"/>
                </a:rPr>
                <a:t>600,000+ </a:t>
              </a:r>
            </a:p>
          </p:txBody>
        </p:sp>
        <p:sp>
          <p:nvSpPr>
            <p:cNvPr id="101203" name="Rectangle 1875"/>
            <p:cNvSpPr>
              <a:spLocks noChangeArrowheads="1"/>
            </p:cNvSpPr>
            <p:nvPr/>
          </p:nvSpPr>
          <p:spPr bwMode="auto">
            <a:xfrm>
              <a:off x="1648" y="2025"/>
              <a:ext cx="891"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lgn="ct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a:solidFill>
                    <a:srgbClr val="000000"/>
                  </a:solidFill>
                  <a:latin typeface="Comic Sans MS" charset="0"/>
                  <a:cs typeface="Times New Roman" charset="0"/>
                </a:rPr>
                <a:t>menos de 2.0 </a:t>
              </a:r>
            </a:p>
          </p:txBody>
        </p:sp>
        <p:sp>
          <p:nvSpPr>
            <p:cNvPr id="101204" name="Rectangle 1876"/>
            <p:cNvSpPr>
              <a:spLocks noChangeArrowheads="1"/>
            </p:cNvSpPr>
            <p:nvPr/>
          </p:nvSpPr>
          <p:spPr bwMode="auto">
            <a:xfrm>
              <a:off x="336" y="2025"/>
              <a:ext cx="1312"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a:solidFill>
                    <a:srgbClr val="000000"/>
                  </a:solidFill>
                  <a:latin typeface="Comic Sans MS" charset="0"/>
                  <a:cs typeface="Times New Roman" charset="0"/>
                </a:rPr>
                <a:t>Imperceptible </a:t>
              </a:r>
            </a:p>
          </p:txBody>
        </p:sp>
        <p:sp>
          <p:nvSpPr>
            <p:cNvPr id="101205" name="Rectangle 1877"/>
            <p:cNvSpPr>
              <a:spLocks noChangeArrowheads="1"/>
            </p:cNvSpPr>
            <p:nvPr/>
          </p:nvSpPr>
          <p:spPr bwMode="auto">
            <a:xfrm>
              <a:off x="2539" y="1852"/>
              <a:ext cx="1071" cy="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lgn="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a:solidFill>
                    <a:srgbClr val="000000"/>
                  </a:solidFill>
                  <a:latin typeface="Comic Sans MS" charset="0"/>
                  <a:cs typeface="Times New Roman" charset="0"/>
                </a:rPr>
                <a:t>300,000 </a:t>
              </a:r>
            </a:p>
          </p:txBody>
        </p:sp>
        <p:sp>
          <p:nvSpPr>
            <p:cNvPr id="101206" name="Rectangle 1878"/>
            <p:cNvSpPr>
              <a:spLocks noChangeArrowheads="1"/>
            </p:cNvSpPr>
            <p:nvPr/>
          </p:nvSpPr>
          <p:spPr bwMode="auto">
            <a:xfrm>
              <a:off x="1648" y="1852"/>
              <a:ext cx="891" cy="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lgn="ct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a:solidFill>
                    <a:srgbClr val="000000"/>
                  </a:solidFill>
                  <a:latin typeface="Comic Sans MS" charset="0"/>
                  <a:cs typeface="Times New Roman" charset="0"/>
                </a:rPr>
                <a:t>2.0-2.9 </a:t>
              </a:r>
            </a:p>
          </p:txBody>
        </p:sp>
        <p:sp>
          <p:nvSpPr>
            <p:cNvPr id="101207" name="Rectangle 1879"/>
            <p:cNvSpPr>
              <a:spLocks noChangeArrowheads="1"/>
            </p:cNvSpPr>
            <p:nvPr/>
          </p:nvSpPr>
          <p:spPr bwMode="auto">
            <a:xfrm>
              <a:off x="336" y="1852"/>
              <a:ext cx="1312" cy="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a:solidFill>
                    <a:srgbClr val="000000"/>
                  </a:solidFill>
                  <a:latin typeface="Comic Sans MS" charset="0"/>
                  <a:cs typeface="Times New Roman" charset="0"/>
                </a:rPr>
                <a:t>Se puede llegar a percibir </a:t>
              </a:r>
            </a:p>
          </p:txBody>
        </p:sp>
        <p:sp>
          <p:nvSpPr>
            <p:cNvPr id="101208" name="Rectangle 1880"/>
            <p:cNvSpPr>
              <a:spLocks noChangeArrowheads="1"/>
            </p:cNvSpPr>
            <p:nvPr/>
          </p:nvSpPr>
          <p:spPr bwMode="auto">
            <a:xfrm>
              <a:off x="2539" y="1679"/>
              <a:ext cx="1071"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lgn="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a:solidFill>
                    <a:srgbClr val="000000"/>
                  </a:solidFill>
                  <a:latin typeface="Comic Sans MS" charset="0"/>
                  <a:cs typeface="Times New Roman" charset="0"/>
                </a:rPr>
                <a:t>49,000 </a:t>
              </a:r>
            </a:p>
          </p:txBody>
        </p:sp>
        <p:sp>
          <p:nvSpPr>
            <p:cNvPr id="101209" name="Rectangle 1881"/>
            <p:cNvSpPr>
              <a:spLocks noChangeArrowheads="1"/>
            </p:cNvSpPr>
            <p:nvPr/>
          </p:nvSpPr>
          <p:spPr bwMode="auto">
            <a:xfrm>
              <a:off x="1648" y="1679"/>
              <a:ext cx="891"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lgn="ct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a:solidFill>
                    <a:srgbClr val="000000"/>
                  </a:solidFill>
                  <a:latin typeface="Comic Sans MS" charset="0"/>
                  <a:cs typeface="Times New Roman" charset="0"/>
                </a:rPr>
                <a:t>3.0-3.9</a:t>
              </a:r>
            </a:p>
          </p:txBody>
        </p:sp>
        <p:sp>
          <p:nvSpPr>
            <p:cNvPr id="101210" name="Rectangle 1882"/>
            <p:cNvSpPr>
              <a:spLocks noChangeArrowheads="1"/>
            </p:cNvSpPr>
            <p:nvPr/>
          </p:nvSpPr>
          <p:spPr bwMode="auto">
            <a:xfrm>
              <a:off x="336" y="1679"/>
              <a:ext cx="1312"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a:solidFill>
                    <a:srgbClr val="000000"/>
                  </a:solidFill>
                  <a:latin typeface="Comic Sans MS" charset="0"/>
                  <a:cs typeface="Times New Roman" charset="0"/>
                </a:rPr>
                <a:t>Sentido por la mayoría </a:t>
              </a:r>
            </a:p>
          </p:txBody>
        </p:sp>
        <p:sp>
          <p:nvSpPr>
            <p:cNvPr id="101211" name="Rectangle 1883"/>
            <p:cNvSpPr>
              <a:spLocks noChangeArrowheads="1"/>
            </p:cNvSpPr>
            <p:nvPr/>
          </p:nvSpPr>
          <p:spPr bwMode="auto">
            <a:xfrm>
              <a:off x="2539" y="1507"/>
              <a:ext cx="1071" cy="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lgn="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a:solidFill>
                    <a:srgbClr val="000000"/>
                  </a:solidFill>
                  <a:latin typeface="Comic Sans MS" charset="0"/>
                  <a:cs typeface="Times New Roman" charset="0"/>
                </a:rPr>
                <a:t>6,000 </a:t>
              </a:r>
            </a:p>
          </p:txBody>
        </p:sp>
        <p:sp>
          <p:nvSpPr>
            <p:cNvPr id="101212" name="Rectangle 1884"/>
            <p:cNvSpPr>
              <a:spLocks noChangeArrowheads="1"/>
            </p:cNvSpPr>
            <p:nvPr/>
          </p:nvSpPr>
          <p:spPr bwMode="auto">
            <a:xfrm>
              <a:off x="1648" y="1507"/>
              <a:ext cx="891" cy="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lgn="ct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a:solidFill>
                    <a:srgbClr val="000000"/>
                  </a:solidFill>
                  <a:latin typeface="Comic Sans MS" charset="0"/>
                  <a:cs typeface="Times New Roman" charset="0"/>
                </a:rPr>
                <a:t>4.0-4.0 </a:t>
              </a:r>
            </a:p>
          </p:txBody>
        </p:sp>
        <p:sp>
          <p:nvSpPr>
            <p:cNvPr id="101213" name="Rectangle 1885"/>
            <p:cNvSpPr>
              <a:spLocks noChangeArrowheads="1"/>
            </p:cNvSpPr>
            <p:nvPr/>
          </p:nvSpPr>
          <p:spPr bwMode="auto">
            <a:xfrm>
              <a:off x="336" y="1507"/>
              <a:ext cx="1312" cy="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a:solidFill>
                    <a:srgbClr val="000000"/>
                  </a:solidFill>
                  <a:latin typeface="Comic Sans MS" charset="0"/>
                  <a:cs typeface="Times New Roman" charset="0"/>
                </a:rPr>
                <a:t>Pequeño (daños ligeros) </a:t>
              </a:r>
            </a:p>
          </p:txBody>
        </p:sp>
        <p:sp>
          <p:nvSpPr>
            <p:cNvPr id="101214" name="Rectangle 1886"/>
            <p:cNvSpPr>
              <a:spLocks noChangeArrowheads="1"/>
            </p:cNvSpPr>
            <p:nvPr/>
          </p:nvSpPr>
          <p:spPr bwMode="auto">
            <a:xfrm>
              <a:off x="2539" y="1334"/>
              <a:ext cx="1071"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lgn="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a:solidFill>
                    <a:srgbClr val="000000"/>
                  </a:solidFill>
                  <a:latin typeface="Comic Sans MS" charset="0"/>
                  <a:cs typeface="Times New Roman" charset="0"/>
                </a:rPr>
                <a:t>1,000 </a:t>
              </a:r>
            </a:p>
          </p:txBody>
        </p:sp>
        <p:sp>
          <p:nvSpPr>
            <p:cNvPr id="101215" name="Rectangle 1887"/>
            <p:cNvSpPr>
              <a:spLocks noChangeArrowheads="1"/>
            </p:cNvSpPr>
            <p:nvPr/>
          </p:nvSpPr>
          <p:spPr bwMode="auto">
            <a:xfrm>
              <a:off x="1648" y="1334"/>
              <a:ext cx="891"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lgn="ct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a:solidFill>
                    <a:srgbClr val="000000"/>
                  </a:solidFill>
                  <a:latin typeface="Comic Sans MS" charset="0"/>
                  <a:cs typeface="Times New Roman" charset="0"/>
                </a:rPr>
                <a:t>5.0-5.9 </a:t>
              </a:r>
            </a:p>
          </p:txBody>
        </p:sp>
        <p:sp>
          <p:nvSpPr>
            <p:cNvPr id="101216" name="Rectangle 1888"/>
            <p:cNvSpPr>
              <a:spLocks noChangeArrowheads="1"/>
            </p:cNvSpPr>
            <p:nvPr/>
          </p:nvSpPr>
          <p:spPr bwMode="auto">
            <a:xfrm>
              <a:off x="336" y="1334"/>
              <a:ext cx="1312"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a:solidFill>
                    <a:srgbClr val="000000"/>
                  </a:solidFill>
                  <a:latin typeface="Comic Sans MS" charset="0"/>
                  <a:cs typeface="Times New Roman" charset="0"/>
                </a:rPr>
                <a:t>Moderado (daños serios)</a:t>
              </a:r>
            </a:p>
          </p:txBody>
        </p:sp>
        <p:sp>
          <p:nvSpPr>
            <p:cNvPr id="101217" name="Rectangle 1889"/>
            <p:cNvSpPr>
              <a:spLocks noChangeArrowheads="1"/>
            </p:cNvSpPr>
            <p:nvPr/>
          </p:nvSpPr>
          <p:spPr bwMode="auto">
            <a:xfrm>
              <a:off x="2539" y="1161"/>
              <a:ext cx="1071" cy="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lgn="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a:solidFill>
                    <a:srgbClr val="000000"/>
                  </a:solidFill>
                  <a:latin typeface="Comic Sans MS" charset="0"/>
                  <a:cs typeface="Times New Roman" charset="0"/>
                </a:rPr>
                <a:t>120 </a:t>
              </a:r>
            </a:p>
          </p:txBody>
        </p:sp>
        <p:sp>
          <p:nvSpPr>
            <p:cNvPr id="101218" name="Rectangle 1890"/>
            <p:cNvSpPr>
              <a:spLocks noChangeArrowheads="1"/>
            </p:cNvSpPr>
            <p:nvPr/>
          </p:nvSpPr>
          <p:spPr bwMode="auto">
            <a:xfrm>
              <a:off x="1648" y="1161"/>
              <a:ext cx="891" cy="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lgn="ct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a:solidFill>
                    <a:srgbClr val="000000"/>
                  </a:solidFill>
                  <a:latin typeface="Comic Sans MS" charset="0"/>
                  <a:cs typeface="Times New Roman" charset="0"/>
                </a:rPr>
                <a:t>6.0-6.9 </a:t>
              </a:r>
            </a:p>
          </p:txBody>
        </p:sp>
        <p:sp>
          <p:nvSpPr>
            <p:cNvPr id="101219" name="Rectangle 1891"/>
            <p:cNvSpPr>
              <a:spLocks noChangeArrowheads="1"/>
            </p:cNvSpPr>
            <p:nvPr/>
          </p:nvSpPr>
          <p:spPr bwMode="auto">
            <a:xfrm>
              <a:off x="336" y="1161"/>
              <a:ext cx="1312" cy="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a:solidFill>
                    <a:srgbClr val="000000"/>
                  </a:solidFill>
                  <a:latin typeface="Comic Sans MS" charset="0"/>
                  <a:cs typeface="Times New Roman" charset="0"/>
                </a:rPr>
                <a:t>Grande (destructivo) </a:t>
              </a:r>
            </a:p>
          </p:txBody>
        </p:sp>
        <p:sp>
          <p:nvSpPr>
            <p:cNvPr id="101220" name="Rectangle 1892"/>
            <p:cNvSpPr>
              <a:spLocks noChangeArrowheads="1"/>
            </p:cNvSpPr>
            <p:nvPr/>
          </p:nvSpPr>
          <p:spPr bwMode="auto">
            <a:xfrm>
              <a:off x="2539" y="988"/>
              <a:ext cx="1071"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lgn="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a:solidFill>
                    <a:srgbClr val="000000"/>
                  </a:solidFill>
                  <a:latin typeface="Comic Sans MS" charset="0"/>
                  <a:cs typeface="Times New Roman" charset="0"/>
                </a:rPr>
                <a:t>18 </a:t>
              </a:r>
            </a:p>
          </p:txBody>
        </p:sp>
        <p:sp>
          <p:nvSpPr>
            <p:cNvPr id="101221" name="Rectangle 1893"/>
            <p:cNvSpPr>
              <a:spLocks noChangeArrowheads="1"/>
            </p:cNvSpPr>
            <p:nvPr/>
          </p:nvSpPr>
          <p:spPr bwMode="auto">
            <a:xfrm>
              <a:off x="1648" y="988"/>
              <a:ext cx="891"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lgn="ct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a:solidFill>
                    <a:srgbClr val="000000"/>
                  </a:solidFill>
                  <a:latin typeface="Comic Sans MS" charset="0"/>
                  <a:cs typeface="Times New Roman" charset="0"/>
                </a:rPr>
                <a:t>7.0-7.9</a:t>
              </a:r>
            </a:p>
          </p:txBody>
        </p:sp>
        <p:sp>
          <p:nvSpPr>
            <p:cNvPr id="101222" name="Rectangle 1894"/>
            <p:cNvSpPr>
              <a:spLocks noChangeArrowheads="1"/>
            </p:cNvSpPr>
            <p:nvPr/>
          </p:nvSpPr>
          <p:spPr bwMode="auto">
            <a:xfrm>
              <a:off x="336" y="988"/>
              <a:ext cx="1312"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a:solidFill>
                    <a:srgbClr val="000000"/>
                  </a:solidFill>
                  <a:latin typeface="Comic Sans MS" charset="0"/>
                  <a:cs typeface="Times New Roman" charset="0"/>
                </a:rPr>
                <a:t>Muy grande </a:t>
              </a:r>
            </a:p>
          </p:txBody>
        </p:sp>
        <p:sp>
          <p:nvSpPr>
            <p:cNvPr id="101223" name="Rectangle 1895"/>
            <p:cNvSpPr>
              <a:spLocks noChangeArrowheads="1"/>
            </p:cNvSpPr>
            <p:nvPr/>
          </p:nvSpPr>
          <p:spPr bwMode="auto">
            <a:xfrm>
              <a:off x="2539" y="815"/>
              <a:ext cx="1071"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lgn="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a:solidFill>
                    <a:srgbClr val="000000"/>
                  </a:solidFill>
                  <a:latin typeface="Comic Sans MS" charset="0"/>
                  <a:cs typeface="Times New Roman" charset="0"/>
                </a:rPr>
                <a:t>1 </a:t>
              </a:r>
            </a:p>
          </p:txBody>
        </p:sp>
        <p:sp>
          <p:nvSpPr>
            <p:cNvPr id="101224" name="Rectangle 1896"/>
            <p:cNvSpPr>
              <a:spLocks noChangeArrowheads="1"/>
            </p:cNvSpPr>
            <p:nvPr/>
          </p:nvSpPr>
          <p:spPr bwMode="auto">
            <a:xfrm>
              <a:off x="1648" y="815"/>
              <a:ext cx="891"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lgn="ct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a:solidFill>
                    <a:srgbClr val="000000"/>
                  </a:solidFill>
                  <a:latin typeface="Comic Sans MS" charset="0"/>
                  <a:cs typeface="Times New Roman" charset="0"/>
                </a:rPr>
                <a:t>8.0+</a:t>
              </a:r>
            </a:p>
          </p:txBody>
        </p:sp>
        <p:sp>
          <p:nvSpPr>
            <p:cNvPr id="101225" name="Rectangle 1897"/>
            <p:cNvSpPr>
              <a:spLocks noChangeArrowheads="1"/>
            </p:cNvSpPr>
            <p:nvPr/>
          </p:nvSpPr>
          <p:spPr bwMode="auto">
            <a:xfrm>
              <a:off x="336" y="815"/>
              <a:ext cx="1312"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200">
                  <a:solidFill>
                    <a:srgbClr val="000000"/>
                  </a:solidFill>
                  <a:latin typeface="Comic Sans MS" charset="0"/>
                  <a:cs typeface="Times New Roman" charset="0"/>
                </a:rPr>
                <a:t>Enorme </a:t>
              </a:r>
            </a:p>
          </p:txBody>
        </p:sp>
        <p:sp>
          <p:nvSpPr>
            <p:cNvPr id="101226" name="Rectangle 1898"/>
            <p:cNvSpPr>
              <a:spLocks noChangeArrowheads="1"/>
            </p:cNvSpPr>
            <p:nvPr/>
          </p:nvSpPr>
          <p:spPr bwMode="auto">
            <a:xfrm>
              <a:off x="2539" y="624"/>
              <a:ext cx="1071" cy="192"/>
            </a:xfrm>
            <a:prstGeom prst="rect">
              <a:avLst/>
            </a:prstGeom>
            <a:solidFill>
              <a:srgbClr val="C0C64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lgn="ctr">
                <a:lnSpc>
                  <a:spcPct val="100000"/>
                </a:lnSpc>
                <a:buClr>
                  <a:srgbClr val="000000"/>
                </a:buClr>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400" b="1">
                  <a:solidFill>
                    <a:srgbClr val="000000"/>
                  </a:solidFill>
                  <a:latin typeface="Comic Sans MS" charset="0"/>
                  <a:cs typeface="Times New Roman" charset="0"/>
                </a:rPr>
                <a:t>Número por año </a:t>
              </a:r>
            </a:p>
          </p:txBody>
        </p:sp>
        <p:sp>
          <p:nvSpPr>
            <p:cNvPr id="101227" name="Rectangle 1899"/>
            <p:cNvSpPr>
              <a:spLocks noChangeArrowheads="1"/>
            </p:cNvSpPr>
            <p:nvPr/>
          </p:nvSpPr>
          <p:spPr bwMode="auto">
            <a:xfrm>
              <a:off x="1648" y="624"/>
              <a:ext cx="891" cy="192"/>
            </a:xfrm>
            <a:prstGeom prst="rect">
              <a:avLst/>
            </a:prstGeom>
            <a:solidFill>
              <a:srgbClr val="C0C64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lgn="ctr">
                <a:lnSpc>
                  <a:spcPct val="100000"/>
                </a:lnSpc>
                <a:buClr>
                  <a:srgbClr val="000000"/>
                </a:buClr>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400" b="1">
                  <a:solidFill>
                    <a:srgbClr val="000000"/>
                  </a:solidFill>
                  <a:latin typeface="Comic Sans MS" charset="0"/>
                  <a:cs typeface="Times New Roman" charset="0"/>
                </a:rPr>
                <a:t>Magnitud </a:t>
              </a:r>
            </a:p>
          </p:txBody>
        </p:sp>
        <p:sp>
          <p:nvSpPr>
            <p:cNvPr id="101228" name="Rectangle 1900"/>
            <p:cNvSpPr>
              <a:spLocks noChangeArrowheads="1"/>
            </p:cNvSpPr>
            <p:nvPr/>
          </p:nvSpPr>
          <p:spPr bwMode="auto">
            <a:xfrm>
              <a:off x="336" y="624"/>
              <a:ext cx="1312" cy="192"/>
            </a:xfrm>
            <a:prstGeom prst="rect">
              <a:avLst/>
            </a:prstGeom>
            <a:solidFill>
              <a:srgbClr val="C0C64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lgn="ctr">
                <a:lnSpc>
                  <a:spcPct val="100000"/>
                </a:lnSpc>
                <a:buClr>
                  <a:srgbClr val="000000"/>
                </a:buClr>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400" b="1">
                  <a:solidFill>
                    <a:srgbClr val="000000"/>
                  </a:solidFill>
                  <a:latin typeface="Comic Sans MS" charset="0"/>
                  <a:cs typeface="Times New Roman" charset="0"/>
                </a:rPr>
                <a:t>Descripción </a:t>
              </a:r>
            </a:p>
          </p:txBody>
        </p:sp>
        <p:sp>
          <p:nvSpPr>
            <p:cNvPr id="101229" name="Line 1901"/>
            <p:cNvSpPr>
              <a:spLocks noChangeShapeType="1"/>
            </p:cNvSpPr>
            <p:nvPr/>
          </p:nvSpPr>
          <p:spPr bwMode="auto">
            <a:xfrm>
              <a:off x="1648" y="624"/>
              <a:ext cx="1" cy="1574"/>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solidFill>
                  <a:srgbClr val="000000"/>
                </a:solidFill>
                <a:cs typeface="Lucida Sans Unicode" charset="0"/>
              </a:endParaRPr>
            </a:p>
          </p:txBody>
        </p:sp>
        <p:sp>
          <p:nvSpPr>
            <p:cNvPr id="101230" name="Line 1902"/>
            <p:cNvSpPr>
              <a:spLocks noChangeShapeType="1"/>
            </p:cNvSpPr>
            <p:nvPr/>
          </p:nvSpPr>
          <p:spPr bwMode="auto">
            <a:xfrm>
              <a:off x="2539" y="624"/>
              <a:ext cx="1" cy="1574"/>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solidFill>
                  <a:srgbClr val="000000"/>
                </a:solidFill>
                <a:cs typeface="Lucida Sans Unicode" charset="0"/>
              </a:endParaRPr>
            </a:p>
          </p:txBody>
        </p:sp>
        <p:sp>
          <p:nvSpPr>
            <p:cNvPr id="101231" name="Line 1903"/>
            <p:cNvSpPr>
              <a:spLocks noChangeShapeType="1"/>
            </p:cNvSpPr>
            <p:nvPr/>
          </p:nvSpPr>
          <p:spPr bwMode="auto">
            <a:xfrm>
              <a:off x="336" y="988"/>
              <a:ext cx="3274" cy="1"/>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solidFill>
                  <a:srgbClr val="000000"/>
                </a:solidFill>
                <a:cs typeface="Lucida Sans Unicode" charset="0"/>
              </a:endParaRPr>
            </a:p>
          </p:txBody>
        </p:sp>
        <p:sp>
          <p:nvSpPr>
            <p:cNvPr id="101232" name="Line 1904"/>
            <p:cNvSpPr>
              <a:spLocks noChangeShapeType="1"/>
            </p:cNvSpPr>
            <p:nvPr/>
          </p:nvSpPr>
          <p:spPr bwMode="auto">
            <a:xfrm>
              <a:off x="336" y="1161"/>
              <a:ext cx="3274" cy="2"/>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solidFill>
                  <a:srgbClr val="000000"/>
                </a:solidFill>
                <a:cs typeface="Lucida Sans Unicode" charset="0"/>
              </a:endParaRPr>
            </a:p>
          </p:txBody>
        </p:sp>
        <p:sp>
          <p:nvSpPr>
            <p:cNvPr id="101233" name="Line 1905"/>
            <p:cNvSpPr>
              <a:spLocks noChangeShapeType="1"/>
            </p:cNvSpPr>
            <p:nvPr/>
          </p:nvSpPr>
          <p:spPr bwMode="auto">
            <a:xfrm>
              <a:off x="336" y="1334"/>
              <a:ext cx="3274" cy="1"/>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solidFill>
                  <a:srgbClr val="000000"/>
                </a:solidFill>
                <a:cs typeface="Lucida Sans Unicode" charset="0"/>
              </a:endParaRPr>
            </a:p>
          </p:txBody>
        </p:sp>
        <p:sp>
          <p:nvSpPr>
            <p:cNvPr id="101234" name="Line 1906"/>
            <p:cNvSpPr>
              <a:spLocks noChangeShapeType="1"/>
            </p:cNvSpPr>
            <p:nvPr/>
          </p:nvSpPr>
          <p:spPr bwMode="auto">
            <a:xfrm>
              <a:off x="336" y="1507"/>
              <a:ext cx="3274" cy="1"/>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solidFill>
                  <a:srgbClr val="000000"/>
                </a:solidFill>
                <a:cs typeface="Lucida Sans Unicode" charset="0"/>
              </a:endParaRPr>
            </a:p>
          </p:txBody>
        </p:sp>
        <p:sp>
          <p:nvSpPr>
            <p:cNvPr id="101235" name="Line 1907"/>
            <p:cNvSpPr>
              <a:spLocks noChangeShapeType="1"/>
            </p:cNvSpPr>
            <p:nvPr/>
          </p:nvSpPr>
          <p:spPr bwMode="auto">
            <a:xfrm>
              <a:off x="336" y="1679"/>
              <a:ext cx="3274" cy="1"/>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solidFill>
                  <a:srgbClr val="000000"/>
                </a:solidFill>
                <a:cs typeface="Lucida Sans Unicode" charset="0"/>
              </a:endParaRPr>
            </a:p>
          </p:txBody>
        </p:sp>
        <p:sp>
          <p:nvSpPr>
            <p:cNvPr id="101236" name="Line 1908"/>
            <p:cNvSpPr>
              <a:spLocks noChangeShapeType="1"/>
            </p:cNvSpPr>
            <p:nvPr/>
          </p:nvSpPr>
          <p:spPr bwMode="auto">
            <a:xfrm>
              <a:off x="336" y="1852"/>
              <a:ext cx="3274" cy="1"/>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solidFill>
                  <a:srgbClr val="000000"/>
                </a:solidFill>
                <a:cs typeface="Lucida Sans Unicode" charset="0"/>
              </a:endParaRPr>
            </a:p>
          </p:txBody>
        </p:sp>
        <p:sp>
          <p:nvSpPr>
            <p:cNvPr id="101237" name="Line 1909"/>
            <p:cNvSpPr>
              <a:spLocks noChangeShapeType="1"/>
            </p:cNvSpPr>
            <p:nvPr/>
          </p:nvSpPr>
          <p:spPr bwMode="auto">
            <a:xfrm>
              <a:off x="336" y="2025"/>
              <a:ext cx="3274" cy="1"/>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solidFill>
                  <a:srgbClr val="000000"/>
                </a:solidFill>
                <a:cs typeface="Lucida Sans Unicode" charset="0"/>
              </a:endParaRPr>
            </a:p>
          </p:txBody>
        </p:sp>
        <p:sp>
          <p:nvSpPr>
            <p:cNvPr id="101238" name="Line 1910"/>
            <p:cNvSpPr>
              <a:spLocks noChangeShapeType="1"/>
            </p:cNvSpPr>
            <p:nvPr/>
          </p:nvSpPr>
          <p:spPr bwMode="auto">
            <a:xfrm>
              <a:off x="336" y="624"/>
              <a:ext cx="3274" cy="1"/>
            </a:xfrm>
            <a:prstGeom prst="line">
              <a:avLst/>
            </a:prstGeom>
            <a:noFill/>
            <a:ln w="38160">
              <a:solidFill>
                <a:srgbClr val="11111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solidFill>
                  <a:srgbClr val="000000"/>
                </a:solidFill>
                <a:cs typeface="Lucida Sans Unicode" charset="0"/>
              </a:endParaRPr>
            </a:p>
          </p:txBody>
        </p:sp>
        <p:sp>
          <p:nvSpPr>
            <p:cNvPr id="101239" name="Line 1911"/>
            <p:cNvSpPr>
              <a:spLocks noChangeShapeType="1"/>
            </p:cNvSpPr>
            <p:nvPr/>
          </p:nvSpPr>
          <p:spPr bwMode="auto">
            <a:xfrm>
              <a:off x="336" y="624"/>
              <a:ext cx="1" cy="1574"/>
            </a:xfrm>
            <a:prstGeom prst="line">
              <a:avLst/>
            </a:prstGeom>
            <a:noFill/>
            <a:ln w="38160">
              <a:solidFill>
                <a:srgbClr val="11111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solidFill>
                  <a:srgbClr val="000000"/>
                </a:solidFill>
                <a:cs typeface="Lucida Sans Unicode" charset="0"/>
              </a:endParaRPr>
            </a:p>
          </p:txBody>
        </p:sp>
        <p:sp>
          <p:nvSpPr>
            <p:cNvPr id="101240" name="Line 1912"/>
            <p:cNvSpPr>
              <a:spLocks noChangeShapeType="1"/>
            </p:cNvSpPr>
            <p:nvPr/>
          </p:nvSpPr>
          <p:spPr bwMode="auto">
            <a:xfrm>
              <a:off x="3610" y="624"/>
              <a:ext cx="1" cy="1574"/>
            </a:xfrm>
            <a:prstGeom prst="line">
              <a:avLst/>
            </a:prstGeom>
            <a:noFill/>
            <a:ln w="38160">
              <a:solidFill>
                <a:srgbClr val="11111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solidFill>
                  <a:srgbClr val="000000"/>
                </a:solidFill>
                <a:cs typeface="Lucida Sans Unicode" charset="0"/>
              </a:endParaRPr>
            </a:p>
          </p:txBody>
        </p:sp>
        <p:sp>
          <p:nvSpPr>
            <p:cNvPr id="101241" name="Line 1913"/>
            <p:cNvSpPr>
              <a:spLocks noChangeShapeType="1"/>
            </p:cNvSpPr>
            <p:nvPr/>
          </p:nvSpPr>
          <p:spPr bwMode="auto">
            <a:xfrm>
              <a:off x="336" y="2198"/>
              <a:ext cx="3274" cy="1"/>
            </a:xfrm>
            <a:prstGeom prst="line">
              <a:avLst/>
            </a:prstGeom>
            <a:noFill/>
            <a:ln w="38160">
              <a:solidFill>
                <a:srgbClr val="11111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solidFill>
                  <a:srgbClr val="000000"/>
                </a:solidFill>
                <a:cs typeface="Lucida Sans Unicode" charset="0"/>
              </a:endParaRPr>
            </a:p>
          </p:txBody>
        </p:sp>
        <p:sp>
          <p:nvSpPr>
            <p:cNvPr id="101242" name="Line 1914"/>
            <p:cNvSpPr>
              <a:spLocks noChangeShapeType="1"/>
            </p:cNvSpPr>
            <p:nvPr/>
          </p:nvSpPr>
          <p:spPr bwMode="auto">
            <a:xfrm>
              <a:off x="336" y="815"/>
              <a:ext cx="3274" cy="1"/>
            </a:xfrm>
            <a:prstGeom prst="line">
              <a:avLst/>
            </a:prstGeom>
            <a:noFill/>
            <a:ln w="38160">
              <a:solidFill>
                <a:srgbClr val="11111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solidFill>
                  <a:srgbClr val="000000"/>
                </a:solidFill>
                <a:cs typeface="Lucida Sans Unicode" charset="0"/>
              </a:endParaRPr>
            </a:p>
          </p:txBody>
        </p:sp>
      </p:grpSp>
      <p:sp>
        <p:nvSpPr>
          <p:cNvPr id="101243" name="Text Box 1915"/>
          <p:cNvSpPr txBox="1">
            <a:spLocks noChangeArrowheads="1"/>
          </p:cNvSpPr>
          <p:nvPr/>
        </p:nvSpPr>
        <p:spPr bwMode="auto">
          <a:xfrm>
            <a:off x="716537" y="312738"/>
            <a:ext cx="3600450" cy="525401"/>
          </a:xfrm>
          <a:prstGeom prst="rect">
            <a:avLst/>
          </a:prstGeom>
          <a:noFill/>
          <a:ln w="9360">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5pPr>
            <a:lvl6pPr defTabSz="449263" fontAlgn="base">
              <a:spcBef>
                <a:spcPct val="0"/>
              </a:spcBef>
              <a:spcAft>
                <a:spcPct val="0"/>
              </a:spcAft>
              <a:buClr>
                <a:srgbClr val="FFFFFF"/>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6pPr>
            <a:lvl7pPr defTabSz="449263" fontAlgn="base">
              <a:spcBef>
                <a:spcPct val="0"/>
              </a:spcBef>
              <a:spcAft>
                <a:spcPct val="0"/>
              </a:spcAft>
              <a:buClr>
                <a:srgbClr val="FFFFFF"/>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7pPr>
            <a:lvl8pPr defTabSz="449263" fontAlgn="base">
              <a:spcBef>
                <a:spcPct val="0"/>
              </a:spcBef>
              <a:spcAft>
                <a:spcPct val="0"/>
              </a:spcAft>
              <a:buClr>
                <a:srgbClr val="FFFFFF"/>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8pPr>
            <a:lvl9pPr defTabSz="449263" fontAlgn="base">
              <a:spcBef>
                <a:spcPct val="0"/>
              </a:spcBef>
              <a:spcAft>
                <a:spcPct val="0"/>
              </a:spcAft>
              <a:buClr>
                <a:srgbClr val="FFFFFF"/>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9pPr>
          </a:lstStyle>
          <a:p>
            <a:pPr algn="ctr">
              <a:lnSpc>
                <a:spcPct val="100000"/>
              </a:lnSpc>
              <a:spcBef>
                <a:spcPts val="875"/>
              </a:spcBef>
              <a:buFont typeface="Comic Sans MS" charset="0"/>
              <a:buNone/>
              <a:defRPr/>
            </a:pPr>
            <a:r>
              <a:rPr lang="en-GB" sz="1400" dirty="0" err="1" smtClean="0">
                <a:solidFill>
                  <a:srgbClr val="000000"/>
                </a:solidFill>
                <a:latin typeface="Comic Sans MS" charset="0"/>
              </a:rPr>
              <a:t>Terremotos</a:t>
            </a:r>
            <a:r>
              <a:rPr lang="en-GB" sz="1400" dirty="0" smtClean="0">
                <a:solidFill>
                  <a:srgbClr val="000000"/>
                </a:solidFill>
                <a:latin typeface="Comic Sans MS" charset="0"/>
              </a:rPr>
              <a:t> al </a:t>
            </a:r>
            <a:r>
              <a:rPr lang="en-GB" sz="1400" dirty="0" err="1" smtClean="0">
                <a:solidFill>
                  <a:srgbClr val="000000"/>
                </a:solidFill>
                <a:latin typeface="Comic Sans MS" charset="0"/>
              </a:rPr>
              <a:t>año</a:t>
            </a:r>
            <a:r>
              <a:rPr lang="en-GB" sz="1400" dirty="0" smtClean="0">
                <a:solidFill>
                  <a:srgbClr val="000000"/>
                </a:solidFill>
                <a:latin typeface="Comic Sans MS" charset="0"/>
              </a:rPr>
              <a:t>, en el </a:t>
            </a:r>
            <a:r>
              <a:rPr lang="en-GB" sz="1400" dirty="0" err="1" smtClean="0">
                <a:solidFill>
                  <a:srgbClr val="000000"/>
                </a:solidFill>
                <a:latin typeface="Comic Sans MS" charset="0"/>
              </a:rPr>
              <a:t>mundo</a:t>
            </a:r>
            <a:r>
              <a:rPr lang="en-GB" sz="1400" dirty="0" smtClean="0">
                <a:solidFill>
                  <a:srgbClr val="000000"/>
                </a:solidFill>
                <a:latin typeface="Comic Sans MS" charset="0"/>
              </a:rPr>
              <a:t>, </a:t>
            </a:r>
            <a:r>
              <a:rPr lang="en-GB" sz="1400" dirty="0" err="1" smtClean="0">
                <a:solidFill>
                  <a:srgbClr val="000000"/>
                </a:solidFill>
                <a:latin typeface="Comic Sans MS" charset="0"/>
              </a:rPr>
              <a:t>según</a:t>
            </a:r>
            <a:r>
              <a:rPr lang="en-GB" sz="1400" dirty="0" smtClean="0">
                <a:solidFill>
                  <a:srgbClr val="000000"/>
                </a:solidFill>
                <a:latin typeface="Comic Sans MS" charset="0"/>
              </a:rPr>
              <a:t> </a:t>
            </a:r>
            <a:r>
              <a:rPr lang="en-GB" sz="1400" dirty="0" err="1" smtClean="0">
                <a:solidFill>
                  <a:srgbClr val="000000"/>
                </a:solidFill>
                <a:latin typeface="Comic Sans MS" charset="0"/>
              </a:rPr>
              <a:t>magnitud</a:t>
            </a:r>
            <a:r>
              <a:rPr lang="en-GB" sz="1400" dirty="0" smtClean="0">
                <a:solidFill>
                  <a:srgbClr val="000000"/>
                </a:solidFill>
                <a:latin typeface="Comic Sans MS" charset="0"/>
              </a:rPr>
              <a:t> (</a:t>
            </a:r>
            <a:r>
              <a:rPr lang="en-GB" sz="1400" dirty="0" err="1" smtClean="0">
                <a:solidFill>
                  <a:srgbClr val="000000"/>
                </a:solidFill>
                <a:latin typeface="Comic Sans MS" charset="0"/>
              </a:rPr>
              <a:t>escala</a:t>
            </a:r>
            <a:r>
              <a:rPr lang="en-GB" sz="1400" dirty="0" smtClean="0">
                <a:solidFill>
                  <a:srgbClr val="000000"/>
                </a:solidFill>
                <a:latin typeface="Comic Sans MS" charset="0"/>
              </a:rPr>
              <a:t> de Richter)</a:t>
            </a:r>
          </a:p>
        </p:txBody>
      </p:sp>
      <p:pic>
        <p:nvPicPr>
          <p:cNvPr id="48135" name="Picture 19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1478252"/>
            <a:ext cx="3995737"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245" name="Rectangle 1917"/>
          <p:cNvSpPr>
            <a:spLocks noChangeArrowheads="1"/>
          </p:cNvSpPr>
          <p:nvPr/>
        </p:nvSpPr>
        <p:spPr bwMode="auto">
          <a:xfrm>
            <a:off x="5078990" y="186750"/>
            <a:ext cx="3995737" cy="116955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lgn="ctr">
              <a:defRPr/>
            </a:pPr>
            <a:r>
              <a:rPr lang="es-ES_tradnl" sz="1400" dirty="0">
                <a:latin typeface="Comic Sans MS" charset="0"/>
                <a:cs typeface="Lucida Sans Unicode" charset="0"/>
              </a:rPr>
              <a:t>Mapa de isosistas (líneas de igual intensidad sísmica) del terremoto del día 4 de Febrero de 2002 de magnitud 5,4 con epicentro en Jergal (provincia de Almería). La estrella representa la posición del epicentro</a:t>
            </a:r>
          </a:p>
        </p:txBody>
      </p:sp>
    </p:spTree>
    <p:extLst>
      <p:ext uri="{BB962C8B-B14F-4D97-AF65-F5344CB8AC3E}">
        <p14:creationId xmlns:p14="http://schemas.microsoft.com/office/powerpoint/2010/main" val="1033137548"/>
      </p:ext>
    </p:extLst>
  </p:cSld>
  <p:clrMapOvr>
    <a:masterClrMapping/>
  </p:clrMapOvr>
  <p:transition xmlns:p14="http://schemas.microsoft.com/office/powerpoint/2010/main" spd="med">
    <p:pull dir="d"/>
  </p:transitio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ie de página 4"/>
          <p:cNvSpPr>
            <a:spLocks noGrp="1"/>
          </p:cNvSpPr>
          <p:nvPr>
            <p:ph type="ftr" sz="quarter" idx="11"/>
          </p:nvPr>
        </p:nvSpPr>
        <p:spPr/>
        <p:txBody>
          <a:bodyPr/>
          <a:lstStyle/>
          <a:p>
            <a:pPr>
              <a:defRPr/>
            </a:pPr>
            <a:r>
              <a:rPr lang="en-GB"/>
              <a:t>jmelero              presentaciones CTM II</a:t>
            </a:r>
          </a:p>
        </p:txBody>
      </p:sp>
      <p:sp>
        <p:nvSpPr>
          <p:cNvPr id="7" name="Marcador de número de diapositiva 5"/>
          <p:cNvSpPr>
            <a:spLocks noGrp="1"/>
          </p:cNvSpPr>
          <p:nvPr>
            <p:ph type="sldNum" sz="quarter" idx="12"/>
          </p:nvPr>
        </p:nvSpPr>
        <p:spPr/>
        <p:txBody>
          <a:bodyPr/>
          <a:lstStyle/>
          <a:p>
            <a:pPr>
              <a:defRPr/>
            </a:pPr>
            <a:fld id="{F32CEEB3-1C5D-B04A-90D6-6C3C9F2370C8}" type="slidenum">
              <a:rPr lang="en-GB"/>
              <a:pPr>
                <a:defRPr/>
              </a:pPr>
              <a:t>4</a:t>
            </a:fld>
            <a:endParaRPr lang="en-GB"/>
          </a:p>
        </p:txBody>
      </p:sp>
      <p:sp>
        <p:nvSpPr>
          <p:cNvPr id="27649" name="Rectangle 1"/>
          <p:cNvSpPr>
            <a:spLocks noChangeArrowheads="1"/>
          </p:cNvSpPr>
          <p:nvPr/>
        </p:nvSpPr>
        <p:spPr bwMode="auto">
          <a:xfrm>
            <a:off x="468313" y="3429000"/>
            <a:ext cx="8280400" cy="283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spAutoFit/>
          </a:bodyPr>
          <a:lstStyle/>
          <a:p>
            <a:pPr algn="ctr">
              <a:lnSpc>
                <a:spcPct val="100000"/>
              </a:lnSpc>
              <a:buClr>
                <a:srgbClr val="33CC33"/>
              </a:buClr>
              <a:buFont typeface="Comic Sans MS" charset="0"/>
              <a:buNone/>
              <a:tabLst>
                <a:tab pos="0" algn="l"/>
                <a:tab pos="530225"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pPr>
            <a:r>
              <a:rPr lang="en-GB" sz="2000" b="1">
                <a:solidFill>
                  <a:srgbClr val="33CC33"/>
                </a:solidFill>
                <a:effectLst>
                  <a:outerShdw blurRad="38100" dist="38100" dir="2700000" algn="tl">
                    <a:srgbClr val="000000"/>
                  </a:outerShdw>
                </a:effectLst>
                <a:latin typeface="Comic Sans MS" charset="0"/>
                <a:cs typeface="Lucida Sans Unicode" charset="0"/>
              </a:rPr>
              <a:t>	</a:t>
            </a:r>
            <a:endParaRPr lang="en-GB" b="1" u="sng">
              <a:solidFill>
                <a:srgbClr val="33CC33"/>
              </a:solidFill>
              <a:effectLst>
                <a:outerShdw blurRad="38100" dist="38100" dir="2700000" algn="tl">
                  <a:srgbClr val="000000"/>
                </a:outerShdw>
              </a:effectLst>
              <a:latin typeface="Comic Sans MS" charset="0"/>
              <a:cs typeface="Lucida Sans Unicode" charset="0"/>
            </a:endParaRPr>
          </a:p>
          <a:p>
            <a:pPr>
              <a:lnSpc>
                <a:spcPct val="100000"/>
              </a:lnSpc>
              <a:buFont typeface="Comic Sans MS" charset="0"/>
              <a:buNone/>
              <a:tabLst>
                <a:tab pos="0" algn="l"/>
                <a:tab pos="530225"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pPr>
            <a:r>
              <a:rPr lang="en-GB">
                <a:solidFill>
                  <a:srgbClr val="FFFFFF"/>
                </a:solidFill>
                <a:effectLst>
                  <a:outerShdw blurRad="38100" dist="38100" dir="2700000" algn="tl">
                    <a:srgbClr val="000000"/>
                  </a:outerShdw>
                </a:effectLst>
                <a:latin typeface="Comic Sans MS" charset="0"/>
                <a:cs typeface="Lucida Sans Unicode" charset="0"/>
              </a:rPr>
              <a:t>	</a:t>
            </a:r>
            <a:r>
              <a:rPr lang="en-GB" b="1">
                <a:solidFill>
                  <a:srgbClr val="FFFFFF"/>
                </a:solidFill>
                <a:effectLst>
                  <a:outerShdw blurRad="38100" dist="38100" dir="2700000" algn="tl">
                    <a:srgbClr val="000000"/>
                  </a:outerShdw>
                </a:effectLst>
                <a:latin typeface="Comic Sans MS" charset="0"/>
                <a:cs typeface="Lucida Sans Unicode" charset="0"/>
              </a:rPr>
              <a:t>- </a:t>
            </a:r>
            <a:r>
              <a:rPr lang="en-GB" b="1" u="sng">
                <a:solidFill>
                  <a:srgbClr val="FFFFFF"/>
                </a:solidFill>
                <a:effectLst>
                  <a:outerShdw blurRad="38100" dist="38100" dir="2700000" algn="tl">
                    <a:srgbClr val="000000"/>
                  </a:outerShdw>
                </a:effectLst>
                <a:latin typeface="Comic Sans MS" charset="0"/>
                <a:cs typeface="Lucida Sans Unicode" charset="0"/>
              </a:rPr>
              <a:t>Z. de intraplaca</a:t>
            </a:r>
            <a:r>
              <a:rPr lang="en-GB">
                <a:solidFill>
                  <a:srgbClr val="FFFFFF"/>
                </a:solidFill>
                <a:effectLst>
                  <a:outerShdw blurRad="38100" dist="38100" dir="2700000" algn="tl">
                    <a:srgbClr val="000000"/>
                  </a:outerShdw>
                </a:effectLst>
                <a:latin typeface="Comic Sans MS" charset="0"/>
                <a:cs typeface="Lucida Sans Unicode" charset="0"/>
              </a:rPr>
              <a:t>: Se produce actividad sísmica de poca intensidad y frecuencia en zonas de antiguas fallas y de reajustes postorogénicos.</a:t>
            </a:r>
          </a:p>
          <a:p>
            <a:pPr>
              <a:lnSpc>
                <a:spcPct val="100000"/>
              </a:lnSpc>
              <a:buFont typeface="Comic Sans MS" charset="0"/>
              <a:buNone/>
              <a:tabLst>
                <a:tab pos="0" algn="l"/>
                <a:tab pos="530225"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pPr>
            <a:endParaRPr lang="en-GB" sz="800">
              <a:solidFill>
                <a:srgbClr val="FFFFFF"/>
              </a:solidFill>
              <a:effectLst>
                <a:outerShdw blurRad="38100" dist="38100" dir="2700000" algn="tl">
                  <a:srgbClr val="000000"/>
                </a:outerShdw>
              </a:effectLst>
              <a:latin typeface="Comic Sans MS" charset="0"/>
              <a:cs typeface="Lucida Sans Unicode" charset="0"/>
            </a:endParaRPr>
          </a:p>
          <a:p>
            <a:pPr>
              <a:lnSpc>
                <a:spcPct val="100000"/>
              </a:lnSpc>
              <a:buFont typeface="Comic Sans MS" charset="0"/>
              <a:buNone/>
              <a:tabLst>
                <a:tab pos="0" algn="l"/>
                <a:tab pos="530225"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pPr>
            <a:r>
              <a:rPr lang="en-GB">
                <a:solidFill>
                  <a:srgbClr val="FFFFFF"/>
                </a:solidFill>
                <a:effectLst>
                  <a:outerShdw blurRad="38100" dist="38100" dir="2700000" algn="tl">
                    <a:srgbClr val="000000"/>
                  </a:outerShdw>
                </a:effectLst>
                <a:latin typeface="Comic Sans MS" charset="0"/>
                <a:cs typeface="Lucida Sans Unicode" charset="0"/>
              </a:rPr>
              <a:t>	</a:t>
            </a:r>
            <a:r>
              <a:rPr lang="en-GB" b="1">
                <a:solidFill>
                  <a:srgbClr val="FFFFFF"/>
                </a:solidFill>
                <a:effectLst>
                  <a:outerShdw blurRad="38100" dist="38100" dir="2700000" algn="tl">
                    <a:srgbClr val="000000"/>
                  </a:outerShdw>
                </a:effectLst>
                <a:latin typeface="Comic Sans MS" charset="0"/>
                <a:cs typeface="Lucida Sans Unicode" charset="0"/>
              </a:rPr>
              <a:t>- </a:t>
            </a:r>
            <a:r>
              <a:rPr lang="en-GB" b="1" u="sng">
                <a:solidFill>
                  <a:srgbClr val="FFFFFF"/>
                </a:solidFill>
                <a:effectLst>
                  <a:outerShdw blurRad="38100" dist="38100" dir="2700000" algn="tl">
                    <a:srgbClr val="000000"/>
                  </a:outerShdw>
                </a:effectLst>
                <a:latin typeface="Comic Sans MS" charset="0"/>
                <a:cs typeface="Lucida Sans Unicode" charset="0"/>
              </a:rPr>
              <a:t>Z. de rift y dorsales</a:t>
            </a:r>
            <a:r>
              <a:rPr lang="en-GB">
                <a:solidFill>
                  <a:srgbClr val="FFFFFF"/>
                </a:solidFill>
                <a:effectLst>
                  <a:outerShdw blurRad="38100" dist="38100" dir="2700000" algn="tl">
                    <a:srgbClr val="000000"/>
                  </a:outerShdw>
                </a:effectLst>
                <a:latin typeface="Comic Sans MS" charset="0"/>
                <a:cs typeface="Lucida Sans Unicode" charset="0"/>
              </a:rPr>
              <a:t>. Sismos frecuentes pero poco profundos  y de baja intensidad, asociados a fallas transformantes.</a:t>
            </a:r>
          </a:p>
          <a:p>
            <a:pPr>
              <a:lnSpc>
                <a:spcPct val="100000"/>
              </a:lnSpc>
              <a:buFont typeface="Comic Sans MS" charset="0"/>
              <a:buNone/>
              <a:tabLst>
                <a:tab pos="0" algn="l"/>
                <a:tab pos="530225"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pPr>
            <a:endParaRPr lang="en-GB" sz="800">
              <a:solidFill>
                <a:srgbClr val="FFFFFF"/>
              </a:solidFill>
              <a:effectLst>
                <a:outerShdw blurRad="38100" dist="38100" dir="2700000" algn="tl">
                  <a:srgbClr val="000000"/>
                </a:outerShdw>
              </a:effectLst>
              <a:latin typeface="Comic Sans MS" charset="0"/>
              <a:cs typeface="Lucida Sans Unicode" charset="0"/>
            </a:endParaRPr>
          </a:p>
          <a:p>
            <a:pPr>
              <a:lnSpc>
                <a:spcPct val="100000"/>
              </a:lnSpc>
              <a:buFont typeface="Comic Sans MS" charset="0"/>
              <a:buNone/>
              <a:tabLst>
                <a:tab pos="0" algn="l"/>
                <a:tab pos="530225"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pPr>
            <a:r>
              <a:rPr lang="en-GB">
                <a:solidFill>
                  <a:srgbClr val="FFFFFF"/>
                </a:solidFill>
                <a:effectLst>
                  <a:outerShdw blurRad="38100" dist="38100" dir="2700000" algn="tl">
                    <a:srgbClr val="000000"/>
                  </a:outerShdw>
                </a:effectLst>
                <a:latin typeface="Comic Sans MS" charset="0"/>
                <a:cs typeface="Lucida Sans Unicode" charset="0"/>
              </a:rPr>
              <a:t>	</a:t>
            </a:r>
            <a:r>
              <a:rPr lang="en-GB" b="1">
                <a:solidFill>
                  <a:srgbClr val="FFFFFF"/>
                </a:solidFill>
                <a:effectLst>
                  <a:outerShdw blurRad="38100" dist="38100" dir="2700000" algn="tl">
                    <a:srgbClr val="000000"/>
                  </a:outerShdw>
                </a:effectLst>
                <a:latin typeface="Comic Sans MS" charset="0"/>
                <a:cs typeface="Lucida Sans Unicode" charset="0"/>
              </a:rPr>
              <a:t>- </a:t>
            </a:r>
            <a:r>
              <a:rPr lang="en-GB" b="1" u="sng">
                <a:solidFill>
                  <a:srgbClr val="FFFFFF"/>
                </a:solidFill>
                <a:effectLst>
                  <a:outerShdw blurRad="38100" dist="38100" dir="2700000" algn="tl">
                    <a:srgbClr val="000000"/>
                  </a:outerShdw>
                </a:effectLst>
                <a:latin typeface="Comic Sans MS" charset="0"/>
                <a:cs typeface="Lucida Sans Unicode" charset="0"/>
              </a:rPr>
              <a:t>Z. de subducción</a:t>
            </a:r>
            <a:r>
              <a:rPr lang="en-GB" u="sng">
                <a:solidFill>
                  <a:srgbClr val="FFFFFF"/>
                </a:solidFill>
                <a:effectLst>
                  <a:outerShdw blurRad="38100" dist="38100" dir="2700000" algn="tl">
                    <a:srgbClr val="000000"/>
                  </a:outerShdw>
                </a:effectLst>
                <a:latin typeface="Comic Sans MS" charset="0"/>
                <a:cs typeface="Lucida Sans Unicode" charset="0"/>
              </a:rPr>
              <a:t>:</a:t>
            </a:r>
            <a:r>
              <a:rPr lang="en-GB">
                <a:solidFill>
                  <a:srgbClr val="FFFFFF"/>
                </a:solidFill>
                <a:effectLst>
                  <a:outerShdw blurRad="38100" dist="38100" dir="2700000" algn="tl">
                    <a:srgbClr val="000000"/>
                  </a:outerShdw>
                </a:effectLst>
                <a:latin typeface="Comic Sans MS" charset="0"/>
                <a:cs typeface="Lucida Sans Unicode" charset="0"/>
              </a:rPr>
              <a:t> cinturón circumpacífico y franja 	mediterráneo-asiática. Los focos sísmicos marcan el plano de Benioff, siendo tanto más profundos cuando más profunda es la subducción bajo el continente o el arco insular. Son los lugares que liberan más energía sísmica del planeta.</a:t>
            </a:r>
          </a:p>
        </p:txBody>
      </p:sp>
      <p:pic>
        <p:nvPicPr>
          <p:cNvPr id="50180" name="Picture 5" descr="p024"/>
          <p:cNvPicPr>
            <a:picLocks noChangeAspect="1" noChangeArrowheads="1"/>
          </p:cNvPicPr>
          <p:nvPr/>
        </p:nvPicPr>
        <p:blipFill>
          <a:blip r:embed="rId3">
            <a:extLst>
              <a:ext uri="{28A0092B-C50C-407E-A947-70E740481C1C}">
                <a14:useLocalDpi xmlns:a14="http://schemas.microsoft.com/office/drawing/2010/main" val="0"/>
              </a:ext>
            </a:extLst>
          </a:blip>
          <a:srcRect t="7076" b="5620"/>
          <a:stretch>
            <a:fillRect/>
          </a:stretch>
        </p:blipFill>
        <p:spPr bwMode="auto">
          <a:xfrm>
            <a:off x="3419475" y="317500"/>
            <a:ext cx="531495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Rectangle 6"/>
          <p:cNvSpPr>
            <a:spLocks noChangeArrowheads="1"/>
          </p:cNvSpPr>
          <p:nvPr/>
        </p:nvSpPr>
        <p:spPr bwMode="auto">
          <a:xfrm>
            <a:off x="539750" y="620713"/>
            <a:ext cx="2735263" cy="6413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100000"/>
              </a:lnSpc>
              <a:buClr>
                <a:srgbClr val="33CC33"/>
              </a:buClr>
              <a:buFont typeface="Comic Sans MS" charset="0"/>
              <a:buNone/>
              <a:defRPr/>
            </a:pPr>
            <a:r>
              <a:rPr lang="en-GB" b="1" u="sng">
                <a:solidFill>
                  <a:srgbClr val="33CC33"/>
                </a:solidFill>
                <a:effectLst>
                  <a:outerShdw blurRad="38100" dist="38100" dir="2700000" algn="tl">
                    <a:srgbClr val="000000"/>
                  </a:outerShdw>
                </a:effectLst>
                <a:cs typeface="Lucida Sans Unicode" charset="0"/>
              </a:rPr>
              <a:t>ZONAS DE ACTIVIDAD Y RIESGO SÍSMICO</a:t>
            </a:r>
          </a:p>
        </p:txBody>
      </p:sp>
      <p:sp>
        <p:nvSpPr>
          <p:cNvPr id="27655" name="Rectangle 7"/>
          <p:cNvSpPr>
            <a:spLocks noChangeArrowheads="1"/>
          </p:cNvSpPr>
          <p:nvPr/>
        </p:nvSpPr>
        <p:spPr bwMode="auto">
          <a:xfrm>
            <a:off x="611188" y="2060575"/>
            <a:ext cx="2881312" cy="11557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100000"/>
              </a:lnSpc>
              <a:buClr>
                <a:srgbClr val="33CC33"/>
              </a:buClr>
              <a:buFont typeface="Comic Sans MS" charset="0"/>
              <a:buNone/>
              <a:defRPr/>
            </a:pPr>
            <a:r>
              <a:rPr lang="en-GB" sz="1400">
                <a:effectLst>
                  <a:outerShdw blurRad="38100" dist="38100" dir="2700000" algn="tl">
                    <a:srgbClr val="000000"/>
                  </a:outerShdw>
                </a:effectLst>
                <a:cs typeface="Lucida Sans Unicode" charset="0"/>
              </a:rPr>
              <a:t>Posicición de los epicentros (puntos rojos) de los principales sismos registrados en el planeta, concentrados en las zonas de subducción, rift y dorsales</a:t>
            </a:r>
          </a:p>
        </p:txBody>
      </p:sp>
    </p:spTree>
    <p:extLst>
      <p:ext uri="{BB962C8B-B14F-4D97-AF65-F5344CB8AC3E}">
        <p14:creationId xmlns:p14="http://schemas.microsoft.com/office/powerpoint/2010/main" val="2931484146"/>
      </p:ext>
    </p:extLst>
  </p:cSld>
  <p:clrMapOvr>
    <a:masterClrMapping/>
  </p:clrMapOvr>
  <p:transition xmlns:p14="http://schemas.microsoft.com/office/powerpoint/2010/main" spd="med">
    <p:pull dir="d"/>
  </p:transitio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arcador de pie de página 4"/>
          <p:cNvSpPr>
            <a:spLocks noGrp="1"/>
          </p:cNvSpPr>
          <p:nvPr>
            <p:ph type="ftr" sz="quarter" idx="11"/>
          </p:nvPr>
        </p:nvSpPr>
        <p:spPr/>
        <p:txBody>
          <a:bodyPr/>
          <a:lstStyle/>
          <a:p>
            <a:pPr>
              <a:defRPr/>
            </a:pPr>
            <a:r>
              <a:rPr lang="en-GB"/>
              <a:t>jmelero               presentaciones CTM II</a:t>
            </a:r>
          </a:p>
        </p:txBody>
      </p:sp>
      <p:sp>
        <p:nvSpPr>
          <p:cNvPr id="19" name="Marcador de número de diapositiva 5"/>
          <p:cNvSpPr>
            <a:spLocks noGrp="1"/>
          </p:cNvSpPr>
          <p:nvPr>
            <p:ph type="sldNum" sz="quarter" idx="12"/>
          </p:nvPr>
        </p:nvSpPr>
        <p:spPr/>
        <p:txBody>
          <a:bodyPr/>
          <a:lstStyle/>
          <a:p>
            <a:pPr>
              <a:defRPr/>
            </a:pPr>
            <a:fld id="{F837B178-E998-D84D-8886-A3CCDA7D8BF0}" type="slidenum">
              <a:rPr lang="en-GB"/>
              <a:pPr>
                <a:defRPr/>
              </a:pPr>
              <a:t>5</a:t>
            </a:fld>
            <a:endParaRPr lang="en-GB"/>
          </a:p>
        </p:txBody>
      </p:sp>
      <p:sp>
        <p:nvSpPr>
          <p:cNvPr id="103434" name="Rectangle 10"/>
          <p:cNvSpPr>
            <a:spLocks noChangeArrowheads="1"/>
          </p:cNvSpPr>
          <p:nvPr/>
        </p:nvSpPr>
        <p:spPr bwMode="auto">
          <a:xfrm>
            <a:off x="3635375" y="3573463"/>
            <a:ext cx="2017714" cy="1473200"/>
          </a:xfrm>
          <a:prstGeom prst="rect">
            <a:avLst/>
          </a:prstGeom>
          <a:noFill/>
          <a:ln w="9360">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pPr>
            <a:r>
              <a:rPr lang="en-GB" sz="1500" dirty="0">
                <a:solidFill>
                  <a:schemeClr val="tx1">
                    <a:lumMod val="65000"/>
                    <a:lumOff val="35000"/>
                  </a:schemeClr>
                </a:solidFill>
                <a:effectLst>
                  <a:outerShdw blurRad="38100" dist="38100" dir="2700000" algn="tl">
                    <a:srgbClr val="000000"/>
                  </a:outerShdw>
                </a:effectLst>
                <a:latin typeface="Comic Sans MS" charset="0"/>
                <a:cs typeface="Lucida Sans Unicode" charset="0"/>
              </a:rPr>
              <a:t>Taiwan, 1999. </a:t>
            </a:r>
            <a:r>
              <a:rPr lang="en-GB" sz="1500" dirty="0" err="1">
                <a:solidFill>
                  <a:schemeClr val="tx1">
                    <a:lumMod val="65000"/>
                    <a:lumOff val="35000"/>
                  </a:schemeClr>
                </a:solidFill>
                <a:effectLst>
                  <a:outerShdw blurRad="38100" dist="38100" dir="2700000" algn="tl">
                    <a:srgbClr val="000000"/>
                  </a:outerShdw>
                </a:effectLst>
                <a:latin typeface="Comic Sans MS" charset="0"/>
                <a:cs typeface="Lucida Sans Unicode" charset="0"/>
              </a:rPr>
              <a:t>magnitud</a:t>
            </a:r>
            <a:r>
              <a:rPr lang="en-GB" sz="1500" dirty="0">
                <a:solidFill>
                  <a:schemeClr val="tx1">
                    <a:lumMod val="65000"/>
                    <a:lumOff val="35000"/>
                  </a:schemeClr>
                </a:solidFill>
                <a:effectLst>
                  <a:outerShdw blurRad="38100" dist="38100" dir="2700000" algn="tl">
                    <a:srgbClr val="000000"/>
                  </a:outerShdw>
                </a:effectLst>
                <a:latin typeface="Comic Sans MS" charset="0"/>
                <a:cs typeface="Lucida Sans Unicode" charset="0"/>
              </a:rPr>
              <a:t> 7,3</a:t>
            </a:r>
          </a:p>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pPr>
            <a:endParaRPr lang="en-GB" sz="1500" dirty="0">
              <a:solidFill>
                <a:schemeClr val="tx1">
                  <a:lumMod val="65000"/>
                  <a:lumOff val="35000"/>
                </a:schemeClr>
              </a:solidFill>
              <a:effectLst>
                <a:outerShdw blurRad="38100" dist="38100" dir="2700000" algn="tl">
                  <a:srgbClr val="000000"/>
                </a:outerShdw>
              </a:effectLst>
              <a:latin typeface="Comic Sans MS" charset="0"/>
              <a:cs typeface="Lucida Sans Unicode" charset="0"/>
            </a:endParaRPr>
          </a:p>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pPr>
            <a:endParaRPr lang="en-GB" sz="1500" dirty="0">
              <a:solidFill>
                <a:schemeClr val="tx1">
                  <a:lumMod val="65000"/>
                  <a:lumOff val="35000"/>
                </a:schemeClr>
              </a:solidFill>
              <a:effectLst>
                <a:outerShdw blurRad="38100" dist="38100" dir="2700000" algn="tl">
                  <a:srgbClr val="000000"/>
                </a:outerShdw>
              </a:effectLst>
              <a:latin typeface="Comic Sans MS" charset="0"/>
              <a:cs typeface="Lucida Sans Unicode" charset="0"/>
            </a:endParaRPr>
          </a:p>
          <a:p>
            <a:pPr algn="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pPr>
            <a:r>
              <a:rPr lang="en-GB" sz="1500" dirty="0">
                <a:solidFill>
                  <a:schemeClr val="tx1">
                    <a:lumMod val="65000"/>
                    <a:lumOff val="35000"/>
                  </a:schemeClr>
                </a:solidFill>
                <a:effectLst>
                  <a:outerShdw blurRad="38100" dist="38100" dir="2700000" algn="tl">
                    <a:srgbClr val="000000"/>
                  </a:outerShdw>
                </a:effectLst>
                <a:latin typeface="Comic Sans MS" charset="0"/>
                <a:cs typeface="Lucida Sans Unicode" charset="0"/>
              </a:rPr>
              <a:t>San Francisco, 1906. </a:t>
            </a:r>
            <a:r>
              <a:rPr lang="en-GB" sz="1500" dirty="0" err="1">
                <a:solidFill>
                  <a:schemeClr val="tx1">
                    <a:lumMod val="65000"/>
                    <a:lumOff val="35000"/>
                  </a:schemeClr>
                </a:solidFill>
                <a:effectLst>
                  <a:outerShdw blurRad="38100" dist="38100" dir="2700000" algn="tl">
                    <a:srgbClr val="000000"/>
                  </a:outerShdw>
                </a:effectLst>
                <a:latin typeface="Comic Sans MS" charset="0"/>
                <a:cs typeface="Lucida Sans Unicode" charset="0"/>
              </a:rPr>
              <a:t>magnitud</a:t>
            </a:r>
            <a:r>
              <a:rPr lang="en-GB" sz="1500" dirty="0">
                <a:solidFill>
                  <a:schemeClr val="tx1">
                    <a:lumMod val="65000"/>
                    <a:lumOff val="35000"/>
                  </a:schemeClr>
                </a:solidFill>
                <a:effectLst>
                  <a:outerShdw blurRad="38100" dist="38100" dir="2700000" algn="tl">
                    <a:srgbClr val="000000"/>
                  </a:outerShdw>
                </a:effectLst>
                <a:latin typeface="Comic Sans MS" charset="0"/>
                <a:cs typeface="Lucida Sans Unicode" charset="0"/>
              </a:rPr>
              <a:t> 7-8.</a:t>
            </a:r>
          </a:p>
        </p:txBody>
      </p:sp>
      <p:pic>
        <p:nvPicPr>
          <p:cNvPr id="52228" name="Picture 11" descr="san-francisco-terrem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3088" y="2924175"/>
            <a:ext cx="2879725" cy="223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6" name="Text Box 12"/>
          <p:cNvSpPr txBox="1">
            <a:spLocks noChangeArrowheads="1"/>
          </p:cNvSpPr>
          <p:nvPr/>
        </p:nvSpPr>
        <p:spPr bwMode="auto">
          <a:xfrm>
            <a:off x="1619250" y="404813"/>
            <a:ext cx="6275388"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lvl1pPr>
              <a:tabLst>
                <a:tab pos="846138" algn="l"/>
                <a:tab pos="1295400" algn="l"/>
                <a:tab pos="1744663" algn="l"/>
                <a:tab pos="2193925" algn="l"/>
                <a:tab pos="2643188" algn="l"/>
                <a:tab pos="3092450" algn="l"/>
                <a:tab pos="3541713" algn="l"/>
                <a:tab pos="3990975" algn="l"/>
                <a:tab pos="4440238" algn="l"/>
                <a:tab pos="4889500" algn="l"/>
                <a:tab pos="5338763" algn="l"/>
                <a:tab pos="5788025" algn="l"/>
                <a:tab pos="6237288" algn="l"/>
                <a:tab pos="6686550" algn="l"/>
                <a:tab pos="7135813" algn="l"/>
                <a:tab pos="7585075" algn="l"/>
                <a:tab pos="8034338" algn="l"/>
                <a:tab pos="8483600" algn="l"/>
                <a:tab pos="8932863" algn="l"/>
                <a:tab pos="9382125" algn="l"/>
              </a:tabLst>
              <a:defRPr>
                <a:solidFill>
                  <a:srgbClr val="FFFFFF"/>
                </a:solidFill>
                <a:latin typeface="Arial" charset="0"/>
                <a:ea typeface="ＭＳ Ｐゴシック" charset="0"/>
                <a:cs typeface="Lucida Sans Unicode" charset="0"/>
              </a:defRPr>
            </a:lvl1pPr>
            <a:lvl2pPr marL="739775" indent="-282575">
              <a:tabLst>
                <a:tab pos="846138" algn="l"/>
                <a:tab pos="1295400" algn="l"/>
                <a:tab pos="1744663" algn="l"/>
                <a:tab pos="2193925" algn="l"/>
                <a:tab pos="2643188" algn="l"/>
                <a:tab pos="3092450" algn="l"/>
                <a:tab pos="3541713" algn="l"/>
                <a:tab pos="3990975" algn="l"/>
                <a:tab pos="4440238" algn="l"/>
                <a:tab pos="4889500" algn="l"/>
                <a:tab pos="5338763" algn="l"/>
                <a:tab pos="5788025" algn="l"/>
                <a:tab pos="6237288" algn="l"/>
                <a:tab pos="6686550" algn="l"/>
                <a:tab pos="7135813" algn="l"/>
                <a:tab pos="7585075" algn="l"/>
                <a:tab pos="8034338" algn="l"/>
                <a:tab pos="8483600" algn="l"/>
                <a:tab pos="8932863" algn="l"/>
                <a:tab pos="9382125" algn="l"/>
              </a:tabLst>
              <a:defRPr sz="2400">
                <a:solidFill>
                  <a:srgbClr val="000000"/>
                </a:solidFill>
                <a:latin typeface="Times New Roman" charset="0"/>
                <a:ea typeface="Lucida Sans Unicode" charset="0"/>
                <a:cs typeface="Lucida Sans Unicode" charset="0"/>
              </a:defRPr>
            </a:lvl2pPr>
            <a:lvl3pPr>
              <a:tabLst>
                <a:tab pos="846138" algn="l"/>
                <a:tab pos="1295400" algn="l"/>
                <a:tab pos="1744663" algn="l"/>
                <a:tab pos="2193925" algn="l"/>
                <a:tab pos="2643188" algn="l"/>
                <a:tab pos="3092450" algn="l"/>
                <a:tab pos="3541713" algn="l"/>
                <a:tab pos="3990975" algn="l"/>
                <a:tab pos="4440238" algn="l"/>
                <a:tab pos="4889500" algn="l"/>
                <a:tab pos="5338763" algn="l"/>
                <a:tab pos="5788025" algn="l"/>
                <a:tab pos="6237288" algn="l"/>
                <a:tab pos="6686550" algn="l"/>
                <a:tab pos="7135813" algn="l"/>
                <a:tab pos="7585075" algn="l"/>
                <a:tab pos="8034338" algn="l"/>
                <a:tab pos="8483600" algn="l"/>
                <a:tab pos="8932863" algn="l"/>
                <a:tab pos="9382125" algn="l"/>
              </a:tabLst>
              <a:defRPr sz="2400">
                <a:solidFill>
                  <a:srgbClr val="000000"/>
                </a:solidFill>
                <a:latin typeface="Times New Roman" charset="0"/>
                <a:ea typeface="Lucida Sans Unicode" charset="0"/>
                <a:cs typeface="Lucida Sans Unicode" charset="0"/>
              </a:defRPr>
            </a:lvl3pPr>
            <a:lvl4pPr>
              <a:tabLst>
                <a:tab pos="846138" algn="l"/>
                <a:tab pos="1295400" algn="l"/>
                <a:tab pos="1744663" algn="l"/>
                <a:tab pos="2193925" algn="l"/>
                <a:tab pos="2643188" algn="l"/>
                <a:tab pos="3092450" algn="l"/>
                <a:tab pos="3541713" algn="l"/>
                <a:tab pos="3990975" algn="l"/>
                <a:tab pos="4440238" algn="l"/>
                <a:tab pos="4889500" algn="l"/>
                <a:tab pos="5338763" algn="l"/>
                <a:tab pos="5788025" algn="l"/>
                <a:tab pos="6237288" algn="l"/>
                <a:tab pos="6686550" algn="l"/>
                <a:tab pos="7135813" algn="l"/>
                <a:tab pos="7585075" algn="l"/>
                <a:tab pos="8034338" algn="l"/>
                <a:tab pos="8483600" algn="l"/>
                <a:tab pos="8932863" algn="l"/>
                <a:tab pos="9382125" algn="l"/>
              </a:tabLst>
              <a:defRPr sz="2400">
                <a:solidFill>
                  <a:srgbClr val="000000"/>
                </a:solidFill>
                <a:latin typeface="Times New Roman" charset="0"/>
                <a:ea typeface="Lucida Sans Unicode" charset="0"/>
                <a:cs typeface="Lucida Sans Unicode" charset="0"/>
              </a:defRPr>
            </a:lvl4pPr>
            <a:lvl5pPr>
              <a:tabLst>
                <a:tab pos="846138" algn="l"/>
                <a:tab pos="1295400" algn="l"/>
                <a:tab pos="1744663" algn="l"/>
                <a:tab pos="2193925" algn="l"/>
                <a:tab pos="2643188" algn="l"/>
                <a:tab pos="3092450" algn="l"/>
                <a:tab pos="3541713" algn="l"/>
                <a:tab pos="3990975" algn="l"/>
                <a:tab pos="4440238" algn="l"/>
                <a:tab pos="4889500" algn="l"/>
                <a:tab pos="5338763" algn="l"/>
                <a:tab pos="5788025" algn="l"/>
                <a:tab pos="6237288" algn="l"/>
                <a:tab pos="6686550" algn="l"/>
                <a:tab pos="7135813" algn="l"/>
                <a:tab pos="7585075" algn="l"/>
                <a:tab pos="8034338" algn="l"/>
                <a:tab pos="8483600" algn="l"/>
                <a:tab pos="8932863" algn="l"/>
                <a:tab pos="9382125" algn="l"/>
              </a:tabLst>
              <a:defRPr sz="2400">
                <a:solidFill>
                  <a:srgbClr val="000000"/>
                </a:solidFill>
                <a:latin typeface="Times New Roman" charset="0"/>
                <a:ea typeface="Lucida Sans Unicode" charset="0"/>
                <a:cs typeface="Lucida Sans Unicode" charset="0"/>
              </a:defRPr>
            </a:lvl5pPr>
            <a:lvl6pPr defTabSz="449263" fontAlgn="base">
              <a:spcBef>
                <a:spcPct val="0"/>
              </a:spcBef>
              <a:spcAft>
                <a:spcPct val="0"/>
              </a:spcAft>
              <a:buClr>
                <a:srgbClr val="FFFFFF"/>
              </a:buClr>
              <a:buSzPct val="100000"/>
              <a:buFont typeface="Arial" charset="0"/>
              <a:tabLst>
                <a:tab pos="846138" algn="l"/>
                <a:tab pos="1295400" algn="l"/>
                <a:tab pos="1744663" algn="l"/>
                <a:tab pos="2193925" algn="l"/>
                <a:tab pos="2643188" algn="l"/>
                <a:tab pos="3092450" algn="l"/>
                <a:tab pos="3541713" algn="l"/>
                <a:tab pos="3990975" algn="l"/>
                <a:tab pos="4440238" algn="l"/>
                <a:tab pos="4889500" algn="l"/>
                <a:tab pos="5338763" algn="l"/>
                <a:tab pos="5788025" algn="l"/>
                <a:tab pos="6237288" algn="l"/>
                <a:tab pos="6686550" algn="l"/>
                <a:tab pos="7135813" algn="l"/>
                <a:tab pos="7585075" algn="l"/>
                <a:tab pos="8034338" algn="l"/>
                <a:tab pos="8483600" algn="l"/>
                <a:tab pos="8932863" algn="l"/>
                <a:tab pos="9382125" algn="l"/>
              </a:tabLst>
              <a:defRPr sz="2400">
                <a:solidFill>
                  <a:srgbClr val="000000"/>
                </a:solidFill>
                <a:latin typeface="Times New Roman" charset="0"/>
                <a:ea typeface="Lucida Sans Unicode" charset="0"/>
                <a:cs typeface="Lucida Sans Unicode" charset="0"/>
              </a:defRPr>
            </a:lvl6pPr>
            <a:lvl7pPr defTabSz="449263" fontAlgn="base">
              <a:spcBef>
                <a:spcPct val="0"/>
              </a:spcBef>
              <a:spcAft>
                <a:spcPct val="0"/>
              </a:spcAft>
              <a:buClr>
                <a:srgbClr val="FFFFFF"/>
              </a:buClr>
              <a:buSzPct val="100000"/>
              <a:buFont typeface="Arial" charset="0"/>
              <a:tabLst>
                <a:tab pos="846138" algn="l"/>
                <a:tab pos="1295400" algn="l"/>
                <a:tab pos="1744663" algn="l"/>
                <a:tab pos="2193925" algn="l"/>
                <a:tab pos="2643188" algn="l"/>
                <a:tab pos="3092450" algn="l"/>
                <a:tab pos="3541713" algn="l"/>
                <a:tab pos="3990975" algn="l"/>
                <a:tab pos="4440238" algn="l"/>
                <a:tab pos="4889500" algn="l"/>
                <a:tab pos="5338763" algn="l"/>
                <a:tab pos="5788025" algn="l"/>
                <a:tab pos="6237288" algn="l"/>
                <a:tab pos="6686550" algn="l"/>
                <a:tab pos="7135813" algn="l"/>
                <a:tab pos="7585075" algn="l"/>
                <a:tab pos="8034338" algn="l"/>
                <a:tab pos="8483600" algn="l"/>
                <a:tab pos="8932863" algn="l"/>
                <a:tab pos="9382125" algn="l"/>
              </a:tabLst>
              <a:defRPr sz="2400">
                <a:solidFill>
                  <a:srgbClr val="000000"/>
                </a:solidFill>
                <a:latin typeface="Times New Roman" charset="0"/>
                <a:ea typeface="Lucida Sans Unicode" charset="0"/>
                <a:cs typeface="Lucida Sans Unicode" charset="0"/>
              </a:defRPr>
            </a:lvl7pPr>
            <a:lvl8pPr defTabSz="449263" fontAlgn="base">
              <a:spcBef>
                <a:spcPct val="0"/>
              </a:spcBef>
              <a:spcAft>
                <a:spcPct val="0"/>
              </a:spcAft>
              <a:buClr>
                <a:srgbClr val="FFFFFF"/>
              </a:buClr>
              <a:buSzPct val="100000"/>
              <a:buFont typeface="Arial" charset="0"/>
              <a:tabLst>
                <a:tab pos="846138" algn="l"/>
                <a:tab pos="1295400" algn="l"/>
                <a:tab pos="1744663" algn="l"/>
                <a:tab pos="2193925" algn="l"/>
                <a:tab pos="2643188" algn="l"/>
                <a:tab pos="3092450" algn="l"/>
                <a:tab pos="3541713" algn="l"/>
                <a:tab pos="3990975" algn="l"/>
                <a:tab pos="4440238" algn="l"/>
                <a:tab pos="4889500" algn="l"/>
                <a:tab pos="5338763" algn="l"/>
                <a:tab pos="5788025" algn="l"/>
                <a:tab pos="6237288" algn="l"/>
                <a:tab pos="6686550" algn="l"/>
                <a:tab pos="7135813" algn="l"/>
                <a:tab pos="7585075" algn="l"/>
                <a:tab pos="8034338" algn="l"/>
                <a:tab pos="8483600" algn="l"/>
                <a:tab pos="8932863" algn="l"/>
                <a:tab pos="9382125" algn="l"/>
              </a:tabLst>
              <a:defRPr sz="2400">
                <a:solidFill>
                  <a:srgbClr val="000000"/>
                </a:solidFill>
                <a:latin typeface="Times New Roman" charset="0"/>
                <a:ea typeface="Lucida Sans Unicode" charset="0"/>
                <a:cs typeface="Lucida Sans Unicode" charset="0"/>
              </a:defRPr>
            </a:lvl8pPr>
            <a:lvl9pPr defTabSz="449263" fontAlgn="base">
              <a:spcBef>
                <a:spcPct val="0"/>
              </a:spcBef>
              <a:spcAft>
                <a:spcPct val="0"/>
              </a:spcAft>
              <a:buClr>
                <a:srgbClr val="FFFFFF"/>
              </a:buClr>
              <a:buSzPct val="100000"/>
              <a:buFont typeface="Arial" charset="0"/>
              <a:tabLst>
                <a:tab pos="846138" algn="l"/>
                <a:tab pos="1295400" algn="l"/>
                <a:tab pos="1744663" algn="l"/>
                <a:tab pos="2193925" algn="l"/>
                <a:tab pos="2643188" algn="l"/>
                <a:tab pos="3092450" algn="l"/>
                <a:tab pos="3541713" algn="l"/>
                <a:tab pos="3990975" algn="l"/>
                <a:tab pos="4440238" algn="l"/>
                <a:tab pos="4889500" algn="l"/>
                <a:tab pos="5338763" algn="l"/>
                <a:tab pos="5788025" algn="l"/>
                <a:tab pos="6237288" algn="l"/>
                <a:tab pos="6686550" algn="l"/>
                <a:tab pos="7135813" algn="l"/>
                <a:tab pos="7585075" algn="l"/>
                <a:tab pos="8034338" algn="l"/>
                <a:tab pos="8483600" algn="l"/>
                <a:tab pos="8932863" algn="l"/>
                <a:tab pos="9382125" algn="l"/>
              </a:tabLst>
              <a:defRPr sz="2400">
                <a:solidFill>
                  <a:srgbClr val="000000"/>
                </a:solidFill>
                <a:latin typeface="Times New Roman" charset="0"/>
                <a:ea typeface="Lucida Sans Unicode" charset="0"/>
                <a:cs typeface="Lucida Sans Unicode" charset="0"/>
              </a:defRPr>
            </a:lvl9pPr>
          </a:lstStyle>
          <a:p>
            <a:pPr lvl="1" algn="ctr">
              <a:lnSpc>
                <a:spcPct val="117000"/>
              </a:lnSpc>
              <a:spcBef>
                <a:spcPts val="500"/>
              </a:spcBef>
              <a:buFont typeface="Verdana" charset="0"/>
              <a:buNone/>
              <a:defRPr/>
            </a:pPr>
            <a:r>
              <a:rPr lang="en-GB" sz="1800" b="1" u="sng" smtClean="0">
                <a:solidFill>
                  <a:srgbClr val="FFFFCC"/>
                </a:solidFill>
                <a:effectLst>
                  <a:outerShdw blurRad="38100" dist="38100" dir="2700000" algn="tl">
                    <a:srgbClr val="000000"/>
                  </a:outerShdw>
                </a:effectLst>
                <a:latin typeface="Comic Sans MS" charset="0"/>
                <a:ea typeface="ＭＳ Ｐゴシック" charset="0"/>
              </a:rPr>
              <a:t>SISMICIDAD Y RIESGO SÍSMICO (2)</a:t>
            </a:r>
          </a:p>
        </p:txBody>
      </p:sp>
      <p:grpSp>
        <p:nvGrpSpPr>
          <p:cNvPr id="52230" name="Group 13"/>
          <p:cNvGrpSpPr>
            <a:grpSpLocks/>
          </p:cNvGrpSpPr>
          <p:nvPr/>
        </p:nvGrpSpPr>
        <p:grpSpPr bwMode="auto">
          <a:xfrm>
            <a:off x="900113" y="908050"/>
            <a:ext cx="7632700" cy="1800225"/>
            <a:chOff x="1247" y="0"/>
            <a:chExt cx="4512" cy="1020"/>
          </a:xfrm>
        </p:grpSpPr>
        <p:sp>
          <p:nvSpPr>
            <p:cNvPr id="103438" name="Rectangle 14"/>
            <p:cNvSpPr>
              <a:spLocks noChangeArrowheads="1"/>
            </p:cNvSpPr>
            <p:nvPr/>
          </p:nvSpPr>
          <p:spPr bwMode="auto">
            <a:xfrm>
              <a:off x="3500" y="160"/>
              <a:ext cx="2259" cy="860"/>
            </a:xfrm>
            <a:prstGeom prst="rect">
              <a:avLst/>
            </a:prstGeom>
            <a:gradFill rotWithShape="0">
              <a:gsLst>
                <a:gs pos="0">
                  <a:srgbClr val="FADF6C"/>
                </a:gs>
                <a:gs pos="100000">
                  <a:srgbClr val="73663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300" b="1">
                  <a:solidFill>
                    <a:srgbClr val="4C1900"/>
                  </a:solidFill>
                  <a:latin typeface="Comic Sans MS" charset="0"/>
                  <a:cs typeface="Times New Roman" charset="0"/>
                </a:rPr>
                <a:t>*Incendios por destrucción de conductos de gas y tendidos eléctricos</a:t>
              </a:r>
            </a:p>
            <a:p>
              <a:pPr eaLnBrk="0" hangingPunct="0">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300" b="1">
                  <a:solidFill>
                    <a:srgbClr val="4C1900"/>
                  </a:solidFill>
                  <a:latin typeface="Comic Sans MS" charset="0"/>
                  <a:cs typeface="Times New Roman" charset="0"/>
                </a:rPr>
                <a:t>*Modificaciones del relieve provocando cambio de cursos de aguas</a:t>
              </a:r>
            </a:p>
            <a:p>
              <a:pPr eaLnBrk="0" hangingPunct="0">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300" b="1">
                  <a:solidFill>
                    <a:srgbClr val="4C1900"/>
                  </a:solidFill>
                  <a:latin typeface="Comic Sans MS" charset="0"/>
                  <a:cs typeface="Times New Roman" charset="0"/>
                </a:rPr>
                <a:t>*Seiches, oscilaciones de aguas embalsadas</a:t>
              </a:r>
            </a:p>
            <a:p>
              <a:pPr eaLnBrk="0" hangingPunct="0">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300" b="1">
                  <a:solidFill>
                    <a:srgbClr val="4C1900"/>
                  </a:solidFill>
                  <a:latin typeface="Comic Sans MS" charset="0"/>
                  <a:cs typeface="Times New Roman" charset="0"/>
                </a:rPr>
                <a:t>*Tsunamis</a:t>
              </a:r>
            </a:p>
          </p:txBody>
        </p:sp>
        <p:sp>
          <p:nvSpPr>
            <p:cNvPr id="103439" name="Rectangle 15"/>
            <p:cNvSpPr>
              <a:spLocks noChangeArrowheads="1"/>
            </p:cNvSpPr>
            <p:nvPr/>
          </p:nvSpPr>
          <p:spPr bwMode="auto">
            <a:xfrm>
              <a:off x="1247" y="160"/>
              <a:ext cx="2253" cy="860"/>
            </a:xfrm>
            <a:prstGeom prst="rect">
              <a:avLst/>
            </a:prstGeom>
            <a:gradFill rotWithShape="0">
              <a:gsLst>
                <a:gs pos="0">
                  <a:srgbClr val="FADF6C"/>
                </a:gs>
                <a:gs pos="100000">
                  <a:srgbClr val="73663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300" b="1">
                  <a:solidFill>
                    <a:srgbClr val="4C1900"/>
                  </a:solidFill>
                  <a:latin typeface="Comic Sans MS" charset="0"/>
                  <a:cs typeface="Times New Roman" charset="0"/>
                </a:rPr>
                <a:t>*Vibración del suelo. Es tanto mayor cuanto más cerca esté el epicentro y mayor sea la magnitud</a:t>
              </a:r>
            </a:p>
            <a:p>
              <a:pPr eaLnBrk="0" hangingPunct="0">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300" b="1">
                  <a:solidFill>
                    <a:srgbClr val="4C1900"/>
                  </a:solidFill>
                  <a:latin typeface="Comic Sans MS" charset="0"/>
                  <a:cs typeface="Times New Roman" charset="0"/>
                </a:rPr>
                <a:t>*Licuefacción. Sedimentos y rocas no con-solidadas empapadas en agua, se comportan como fluidos provocando hundimientos</a:t>
              </a:r>
            </a:p>
            <a:p>
              <a:pPr eaLnBrk="0" hangingPunct="0">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300" b="1">
                  <a:solidFill>
                    <a:srgbClr val="663300"/>
                  </a:solidFill>
                  <a:latin typeface="Comic Sans MS" charset="0"/>
                  <a:cs typeface="Times New Roman" charset="0"/>
                </a:rPr>
                <a:t>*Deslizamientos en laderas</a:t>
              </a:r>
            </a:p>
          </p:txBody>
        </p:sp>
        <p:sp>
          <p:nvSpPr>
            <p:cNvPr id="103440" name="Rectangle 16"/>
            <p:cNvSpPr>
              <a:spLocks noChangeArrowheads="1"/>
            </p:cNvSpPr>
            <p:nvPr/>
          </p:nvSpPr>
          <p:spPr bwMode="auto">
            <a:xfrm>
              <a:off x="3500" y="0"/>
              <a:ext cx="2259" cy="161"/>
            </a:xfrm>
            <a:prstGeom prst="rect">
              <a:avLst/>
            </a:prstGeom>
            <a:solidFill>
              <a:srgbClr val="FFCC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lgn="ctr">
                <a:lnSpc>
                  <a:spcPct val="100000"/>
                </a:lnSpc>
                <a:buClr>
                  <a:srgbClr val="000000"/>
                </a:buClr>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600" b="1">
                  <a:latin typeface="Comic Sans MS" charset="0"/>
                  <a:cs typeface="Times New Roman" charset="0"/>
                </a:rPr>
                <a:t>RIESGOS ASOCIADOS</a:t>
              </a:r>
            </a:p>
          </p:txBody>
        </p:sp>
        <p:sp>
          <p:nvSpPr>
            <p:cNvPr id="103441" name="Rectangle 17"/>
            <p:cNvSpPr>
              <a:spLocks noChangeArrowheads="1"/>
            </p:cNvSpPr>
            <p:nvPr/>
          </p:nvSpPr>
          <p:spPr bwMode="auto">
            <a:xfrm>
              <a:off x="1247" y="0"/>
              <a:ext cx="2253" cy="161"/>
            </a:xfrm>
            <a:prstGeom prst="rect">
              <a:avLst/>
            </a:prstGeom>
            <a:solidFill>
              <a:srgbClr val="FFCC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lgn="ctr">
                <a:lnSpc>
                  <a:spcPct val="100000"/>
                </a:lnSpc>
                <a:buClr>
                  <a:srgbClr val="000000"/>
                </a:buClr>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600" b="1">
                  <a:latin typeface="Comic Sans MS" charset="0"/>
                  <a:cs typeface="Times New Roman" charset="0"/>
                </a:rPr>
                <a:t>RIESGOS PRIMARIOS</a:t>
              </a:r>
            </a:p>
          </p:txBody>
        </p:sp>
        <p:sp>
          <p:nvSpPr>
            <p:cNvPr id="103442" name="Line 18"/>
            <p:cNvSpPr>
              <a:spLocks noChangeShapeType="1"/>
            </p:cNvSpPr>
            <p:nvPr/>
          </p:nvSpPr>
          <p:spPr bwMode="auto">
            <a:xfrm>
              <a:off x="1247" y="160"/>
              <a:ext cx="4512" cy="1"/>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sp>
          <p:nvSpPr>
            <p:cNvPr id="103443" name="Line 19"/>
            <p:cNvSpPr>
              <a:spLocks noChangeShapeType="1"/>
            </p:cNvSpPr>
            <p:nvPr/>
          </p:nvSpPr>
          <p:spPr bwMode="auto">
            <a:xfrm>
              <a:off x="3500" y="0"/>
              <a:ext cx="1" cy="1020"/>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sp>
          <p:nvSpPr>
            <p:cNvPr id="103444" name="Line 20"/>
            <p:cNvSpPr>
              <a:spLocks noChangeShapeType="1"/>
            </p:cNvSpPr>
            <p:nvPr/>
          </p:nvSpPr>
          <p:spPr bwMode="auto">
            <a:xfrm>
              <a:off x="1247" y="0"/>
              <a:ext cx="4512" cy="1"/>
            </a:xfrm>
            <a:prstGeom prst="line">
              <a:avLst/>
            </a:prstGeom>
            <a:noFill/>
            <a:ln w="381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sp>
          <p:nvSpPr>
            <p:cNvPr id="103445" name="Line 21"/>
            <p:cNvSpPr>
              <a:spLocks noChangeShapeType="1"/>
            </p:cNvSpPr>
            <p:nvPr/>
          </p:nvSpPr>
          <p:spPr bwMode="auto">
            <a:xfrm>
              <a:off x="1247" y="0"/>
              <a:ext cx="1" cy="1020"/>
            </a:xfrm>
            <a:prstGeom prst="line">
              <a:avLst/>
            </a:prstGeom>
            <a:noFill/>
            <a:ln w="381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sp>
          <p:nvSpPr>
            <p:cNvPr id="103446" name="Line 22"/>
            <p:cNvSpPr>
              <a:spLocks noChangeShapeType="1"/>
            </p:cNvSpPr>
            <p:nvPr/>
          </p:nvSpPr>
          <p:spPr bwMode="auto">
            <a:xfrm>
              <a:off x="5759" y="0"/>
              <a:ext cx="1" cy="1020"/>
            </a:xfrm>
            <a:prstGeom prst="line">
              <a:avLst/>
            </a:prstGeom>
            <a:noFill/>
            <a:ln w="381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sp>
          <p:nvSpPr>
            <p:cNvPr id="103447" name="Line 23"/>
            <p:cNvSpPr>
              <a:spLocks noChangeShapeType="1"/>
            </p:cNvSpPr>
            <p:nvPr/>
          </p:nvSpPr>
          <p:spPr bwMode="auto">
            <a:xfrm>
              <a:off x="1247" y="1020"/>
              <a:ext cx="4512" cy="1"/>
            </a:xfrm>
            <a:prstGeom prst="line">
              <a:avLst/>
            </a:prstGeom>
            <a:noFill/>
            <a:ln w="381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grpSp>
      <p:pic>
        <p:nvPicPr>
          <p:cNvPr id="52231" name="Picture 24" descr="1-1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921000"/>
            <a:ext cx="3167062"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50" name="Rectangle 26"/>
          <p:cNvSpPr>
            <a:spLocks noChangeArrowheads="1"/>
          </p:cNvSpPr>
          <p:nvPr/>
        </p:nvSpPr>
        <p:spPr bwMode="auto">
          <a:xfrm>
            <a:off x="684213" y="5445125"/>
            <a:ext cx="8137525" cy="771525"/>
          </a:xfrm>
          <a:prstGeom prst="rect">
            <a:avLst/>
          </a:prstGeom>
          <a:noFill/>
          <a:ln w="9360">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pPr>
            <a:r>
              <a:rPr lang="en-GB" sz="1600" dirty="0">
                <a:solidFill>
                  <a:srgbClr val="948A54"/>
                </a:solidFill>
                <a:effectLst>
                  <a:outerShdw blurRad="38100" dist="38100" dir="2700000" algn="tl">
                    <a:srgbClr val="000000"/>
                  </a:outerShdw>
                </a:effectLst>
                <a:latin typeface="Comic Sans MS" charset="0"/>
                <a:cs typeface="Lucida Sans Unicode" charset="0"/>
              </a:rPr>
              <a:t>        </a:t>
            </a:r>
            <a:r>
              <a:rPr lang="en-GB" sz="1400" i="1" dirty="0">
                <a:solidFill>
                  <a:srgbClr val="948A54"/>
                </a:solidFill>
                <a:effectLst>
                  <a:outerShdw blurRad="38100" dist="38100" dir="2700000" algn="tl">
                    <a:srgbClr val="000000"/>
                  </a:outerShdw>
                </a:effectLst>
                <a:latin typeface="Comic Sans MS" charset="0"/>
                <a:cs typeface="Lucida Sans Unicode" charset="0"/>
              </a:rPr>
              <a:t>El mayor </a:t>
            </a:r>
            <a:r>
              <a:rPr lang="en-GB" sz="1400" i="1" dirty="0" err="1">
                <a:solidFill>
                  <a:srgbClr val="948A54"/>
                </a:solidFill>
                <a:effectLst>
                  <a:outerShdw blurRad="38100" dist="38100" dir="2700000" algn="tl">
                    <a:srgbClr val="000000"/>
                  </a:outerShdw>
                </a:effectLst>
                <a:latin typeface="Comic Sans MS" charset="0"/>
                <a:cs typeface="Lucida Sans Unicode" charset="0"/>
              </a:rPr>
              <a:t>terremoto</a:t>
            </a:r>
            <a:r>
              <a:rPr lang="en-GB" sz="1400" i="1" dirty="0">
                <a:solidFill>
                  <a:srgbClr val="948A54"/>
                </a:solidFill>
                <a:effectLst>
                  <a:outerShdw blurRad="38100" dist="38100" dir="2700000" algn="tl">
                    <a:srgbClr val="000000"/>
                  </a:outerShdw>
                </a:effectLst>
                <a:latin typeface="Comic Sans MS" charset="0"/>
                <a:cs typeface="Lucida Sans Unicode" charset="0"/>
              </a:rPr>
              <a:t> </a:t>
            </a:r>
            <a:r>
              <a:rPr lang="en-GB" sz="1400" i="1" dirty="0" err="1">
                <a:solidFill>
                  <a:srgbClr val="948A54"/>
                </a:solidFill>
                <a:effectLst>
                  <a:outerShdw blurRad="38100" dist="38100" dir="2700000" algn="tl">
                    <a:srgbClr val="000000"/>
                  </a:outerShdw>
                </a:effectLst>
                <a:latin typeface="Comic Sans MS" charset="0"/>
                <a:cs typeface="Lucida Sans Unicode" charset="0"/>
              </a:rPr>
              <a:t>conocido</a:t>
            </a:r>
            <a:r>
              <a:rPr lang="en-GB" sz="1400" i="1" dirty="0">
                <a:solidFill>
                  <a:srgbClr val="948A54"/>
                </a:solidFill>
                <a:effectLst>
                  <a:outerShdw blurRad="38100" dist="38100" dir="2700000" algn="tl">
                    <a:srgbClr val="000000"/>
                  </a:outerShdw>
                </a:effectLst>
                <a:latin typeface="Comic Sans MS" charset="0"/>
                <a:cs typeface="Lucida Sans Unicode" charset="0"/>
              </a:rPr>
              <a:t> en el </a:t>
            </a:r>
            <a:r>
              <a:rPr lang="en-GB" sz="1400" i="1" dirty="0" err="1">
                <a:solidFill>
                  <a:srgbClr val="948A54"/>
                </a:solidFill>
                <a:effectLst>
                  <a:outerShdw blurRad="38100" dist="38100" dir="2700000" algn="tl">
                    <a:srgbClr val="000000"/>
                  </a:outerShdw>
                </a:effectLst>
                <a:latin typeface="Comic Sans MS" charset="0"/>
                <a:cs typeface="Lucida Sans Unicode" charset="0"/>
              </a:rPr>
              <a:t>mundo</a:t>
            </a:r>
            <a:r>
              <a:rPr lang="en-GB" sz="1400" i="1" dirty="0">
                <a:solidFill>
                  <a:srgbClr val="948A54"/>
                </a:solidFill>
                <a:effectLst>
                  <a:outerShdw blurRad="38100" dist="38100" dir="2700000" algn="tl">
                    <a:srgbClr val="000000"/>
                  </a:outerShdw>
                </a:effectLst>
                <a:latin typeface="Comic Sans MS" charset="0"/>
                <a:cs typeface="Lucida Sans Unicode" charset="0"/>
              </a:rPr>
              <a:t> se </a:t>
            </a:r>
            <a:r>
              <a:rPr lang="en-GB" sz="1400" i="1" dirty="0" err="1">
                <a:solidFill>
                  <a:srgbClr val="948A54"/>
                </a:solidFill>
                <a:effectLst>
                  <a:outerShdw blurRad="38100" dist="38100" dir="2700000" algn="tl">
                    <a:srgbClr val="000000"/>
                  </a:outerShdw>
                </a:effectLst>
                <a:latin typeface="Comic Sans MS" charset="0"/>
                <a:cs typeface="Lucida Sans Unicode" charset="0"/>
              </a:rPr>
              <a:t>produjo</a:t>
            </a:r>
            <a:r>
              <a:rPr lang="en-GB" sz="1400" i="1" dirty="0">
                <a:solidFill>
                  <a:srgbClr val="948A54"/>
                </a:solidFill>
                <a:effectLst>
                  <a:outerShdw blurRad="38100" dist="38100" dir="2700000" algn="tl">
                    <a:srgbClr val="000000"/>
                  </a:outerShdw>
                </a:effectLst>
                <a:latin typeface="Comic Sans MS" charset="0"/>
                <a:cs typeface="Lucida Sans Unicode" charset="0"/>
              </a:rPr>
              <a:t> en Chile en 1960 y </a:t>
            </a:r>
            <a:r>
              <a:rPr lang="en-GB" sz="1400" i="1" dirty="0" err="1">
                <a:solidFill>
                  <a:srgbClr val="948A54"/>
                </a:solidFill>
                <a:effectLst>
                  <a:outerShdw blurRad="38100" dist="38100" dir="2700000" algn="tl">
                    <a:srgbClr val="000000"/>
                  </a:outerShdw>
                </a:effectLst>
                <a:latin typeface="Comic Sans MS" charset="0"/>
                <a:cs typeface="Lucida Sans Unicode" charset="0"/>
              </a:rPr>
              <a:t>tuvo</a:t>
            </a:r>
            <a:r>
              <a:rPr lang="en-GB" sz="1400" i="1" dirty="0">
                <a:solidFill>
                  <a:srgbClr val="948A54"/>
                </a:solidFill>
                <a:effectLst>
                  <a:outerShdw blurRad="38100" dist="38100" dir="2700000" algn="tl">
                    <a:srgbClr val="000000"/>
                  </a:outerShdw>
                </a:effectLst>
                <a:latin typeface="Comic Sans MS" charset="0"/>
                <a:cs typeface="Lucida Sans Unicode" charset="0"/>
              </a:rPr>
              <a:t> </a:t>
            </a:r>
            <a:r>
              <a:rPr lang="en-GB" sz="1400" i="1" dirty="0" err="1">
                <a:solidFill>
                  <a:srgbClr val="948A54"/>
                </a:solidFill>
                <a:effectLst>
                  <a:outerShdw blurRad="38100" dist="38100" dir="2700000" algn="tl">
                    <a:srgbClr val="000000"/>
                  </a:outerShdw>
                </a:effectLst>
                <a:latin typeface="Comic Sans MS" charset="0"/>
                <a:cs typeface="Lucida Sans Unicode" charset="0"/>
              </a:rPr>
              <a:t>una</a:t>
            </a:r>
            <a:r>
              <a:rPr lang="en-GB" sz="1400" i="1" dirty="0">
                <a:solidFill>
                  <a:srgbClr val="948A54"/>
                </a:solidFill>
                <a:effectLst>
                  <a:outerShdw blurRad="38100" dist="38100" dir="2700000" algn="tl">
                    <a:srgbClr val="000000"/>
                  </a:outerShdw>
                </a:effectLst>
                <a:latin typeface="Comic Sans MS" charset="0"/>
                <a:cs typeface="Lucida Sans Unicode" charset="0"/>
              </a:rPr>
              <a:t> </a:t>
            </a:r>
            <a:r>
              <a:rPr lang="en-GB" sz="1400" i="1" dirty="0" err="1">
                <a:solidFill>
                  <a:srgbClr val="948A54"/>
                </a:solidFill>
                <a:effectLst>
                  <a:outerShdw blurRad="38100" dist="38100" dir="2700000" algn="tl">
                    <a:srgbClr val="000000"/>
                  </a:outerShdw>
                </a:effectLst>
                <a:latin typeface="Comic Sans MS" charset="0"/>
                <a:cs typeface="Lucida Sans Unicode" charset="0"/>
              </a:rPr>
              <a:t>magnitud</a:t>
            </a:r>
            <a:r>
              <a:rPr lang="en-GB" sz="1400" i="1" dirty="0">
                <a:solidFill>
                  <a:srgbClr val="948A54"/>
                </a:solidFill>
                <a:effectLst>
                  <a:outerShdw blurRad="38100" dist="38100" dir="2700000" algn="tl">
                    <a:srgbClr val="000000"/>
                  </a:outerShdw>
                </a:effectLst>
                <a:latin typeface="Comic Sans MS" charset="0"/>
                <a:cs typeface="Lucida Sans Unicode" charset="0"/>
              </a:rPr>
              <a:t> de 9,5. </a:t>
            </a:r>
            <a:r>
              <a:rPr lang="en-GB" sz="1400" i="1" dirty="0" err="1">
                <a:solidFill>
                  <a:srgbClr val="948A54"/>
                </a:solidFill>
                <a:effectLst>
                  <a:outerShdw blurRad="38100" dist="38100" dir="2700000" algn="tl">
                    <a:srgbClr val="000000"/>
                  </a:outerShdw>
                </a:effectLst>
                <a:latin typeface="Comic Sans MS" charset="0"/>
                <a:cs typeface="Lucida Sans Unicode" charset="0"/>
              </a:rPr>
              <a:t>Ocasionó</a:t>
            </a:r>
            <a:r>
              <a:rPr lang="en-GB" sz="1400" i="1" dirty="0">
                <a:solidFill>
                  <a:srgbClr val="948A54"/>
                </a:solidFill>
                <a:effectLst>
                  <a:outerShdw blurRad="38100" dist="38100" dir="2700000" algn="tl">
                    <a:srgbClr val="000000"/>
                  </a:outerShdw>
                </a:effectLst>
                <a:latin typeface="Comic Sans MS" charset="0"/>
                <a:cs typeface="Lucida Sans Unicode" charset="0"/>
              </a:rPr>
              <a:t> 6000 </a:t>
            </a:r>
            <a:r>
              <a:rPr lang="en-GB" sz="1400" i="1" dirty="0" err="1">
                <a:solidFill>
                  <a:srgbClr val="948A54"/>
                </a:solidFill>
                <a:effectLst>
                  <a:outerShdw blurRad="38100" dist="38100" dir="2700000" algn="tl">
                    <a:srgbClr val="000000"/>
                  </a:outerShdw>
                </a:effectLst>
                <a:latin typeface="Comic Sans MS" charset="0"/>
                <a:cs typeface="Lucida Sans Unicode" charset="0"/>
              </a:rPr>
              <a:t>muertos</a:t>
            </a:r>
            <a:r>
              <a:rPr lang="en-GB" sz="1400" i="1" dirty="0">
                <a:solidFill>
                  <a:srgbClr val="948A54"/>
                </a:solidFill>
                <a:effectLst>
                  <a:outerShdw blurRad="38100" dist="38100" dir="2700000" algn="tl">
                    <a:srgbClr val="000000"/>
                  </a:outerShdw>
                </a:effectLst>
                <a:latin typeface="Comic Sans MS" charset="0"/>
                <a:cs typeface="Lucida Sans Unicode" charset="0"/>
              </a:rPr>
              <a:t> y </a:t>
            </a:r>
            <a:r>
              <a:rPr lang="en-GB" sz="1400" i="1" dirty="0" err="1">
                <a:solidFill>
                  <a:srgbClr val="948A54"/>
                </a:solidFill>
                <a:effectLst>
                  <a:outerShdw blurRad="38100" dist="38100" dir="2700000" algn="tl">
                    <a:srgbClr val="000000"/>
                  </a:outerShdw>
                </a:effectLst>
                <a:latin typeface="Comic Sans MS" charset="0"/>
                <a:cs typeface="Lucida Sans Unicode" charset="0"/>
              </a:rPr>
              <a:t>produjo</a:t>
            </a:r>
            <a:r>
              <a:rPr lang="en-GB" sz="1400" i="1" dirty="0">
                <a:solidFill>
                  <a:srgbClr val="948A54"/>
                </a:solidFill>
                <a:effectLst>
                  <a:outerShdw blurRad="38100" dist="38100" dir="2700000" algn="tl">
                    <a:srgbClr val="000000"/>
                  </a:outerShdw>
                </a:effectLst>
                <a:latin typeface="Comic Sans MS" charset="0"/>
                <a:cs typeface="Lucida Sans Unicode" charset="0"/>
              </a:rPr>
              <a:t> un tsunami </a:t>
            </a:r>
            <a:r>
              <a:rPr lang="en-GB" sz="1400" i="1" dirty="0" err="1">
                <a:solidFill>
                  <a:srgbClr val="948A54"/>
                </a:solidFill>
                <a:effectLst>
                  <a:outerShdw blurRad="38100" dist="38100" dir="2700000" algn="tl">
                    <a:srgbClr val="000000"/>
                  </a:outerShdw>
                </a:effectLst>
                <a:latin typeface="Comic Sans MS" charset="0"/>
                <a:cs typeface="Lucida Sans Unicode" charset="0"/>
              </a:rPr>
              <a:t>que</a:t>
            </a:r>
            <a:r>
              <a:rPr lang="en-GB" sz="1400" i="1" dirty="0">
                <a:solidFill>
                  <a:srgbClr val="948A54"/>
                </a:solidFill>
                <a:effectLst>
                  <a:outerShdw blurRad="38100" dist="38100" dir="2700000" algn="tl">
                    <a:srgbClr val="000000"/>
                  </a:outerShdw>
                </a:effectLst>
                <a:latin typeface="Comic Sans MS" charset="0"/>
                <a:cs typeface="Lucida Sans Unicode" charset="0"/>
              </a:rPr>
              <a:t> </a:t>
            </a:r>
            <a:r>
              <a:rPr lang="en-GB" sz="1400" i="1" dirty="0" err="1">
                <a:solidFill>
                  <a:srgbClr val="948A54"/>
                </a:solidFill>
                <a:effectLst>
                  <a:outerShdw blurRad="38100" dist="38100" dir="2700000" algn="tl">
                    <a:srgbClr val="000000"/>
                  </a:outerShdw>
                </a:effectLst>
                <a:latin typeface="Comic Sans MS" charset="0"/>
                <a:cs typeface="Lucida Sans Unicode" charset="0"/>
              </a:rPr>
              <a:t>causó</a:t>
            </a:r>
            <a:r>
              <a:rPr lang="en-GB" sz="1400" i="1" dirty="0">
                <a:solidFill>
                  <a:srgbClr val="948A54"/>
                </a:solidFill>
                <a:effectLst>
                  <a:outerShdw blurRad="38100" dist="38100" dir="2700000" algn="tl">
                    <a:srgbClr val="000000"/>
                  </a:outerShdw>
                </a:effectLst>
                <a:latin typeface="Comic Sans MS" charset="0"/>
                <a:cs typeface="Lucida Sans Unicode" charset="0"/>
              </a:rPr>
              <a:t> </a:t>
            </a:r>
            <a:r>
              <a:rPr lang="en-GB" sz="1400" i="1" dirty="0" err="1">
                <a:solidFill>
                  <a:srgbClr val="948A54"/>
                </a:solidFill>
                <a:effectLst>
                  <a:outerShdw blurRad="38100" dist="38100" dir="2700000" algn="tl">
                    <a:srgbClr val="000000"/>
                  </a:outerShdw>
                </a:effectLst>
                <a:latin typeface="Comic Sans MS" charset="0"/>
                <a:cs typeface="Lucida Sans Unicode" charset="0"/>
              </a:rPr>
              <a:t>víctimas</a:t>
            </a:r>
            <a:r>
              <a:rPr lang="en-GB" sz="1400" i="1" dirty="0">
                <a:solidFill>
                  <a:srgbClr val="948A54"/>
                </a:solidFill>
                <a:effectLst>
                  <a:outerShdw blurRad="38100" dist="38100" dir="2700000" algn="tl">
                    <a:srgbClr val="000000"/>
                  </a:outerShdw>
                </a:effectLst>
                <a:latin typeface="Comic Sans MS" charset="0"/>
                <a:cs typeface="Lucida Sans Unicode" charset="0"/>
              </a:rPr>
              <a:t> en Hawaii y </a:t>
            </a:r>
            <a:r>
              <a:rPr lang="en-GB" sz="1400" i="1" dirty="0" err="1">
                <a:solidFill>
                  <a:srgbClr val="948A54"/>
                </a:solidFill>
                <a:effectLst>
                  <a:outerShdw blurRad="38100" dist="38100" dir="2700000" algn="tl">
                    <a:srgbClr val="000000"/>
                  </a:outerShdw>
                </a:effectLst>
                <a:latin typeface="Comic Sans MS" charset="0"/>
                <a:cs typeface="Lucida Sans Unicode" charset="0"/>
              </a:rPr>
              <a:t>Japón</a:t>
            </a:r>
            <a:r>
              <a:rPr lang="en-GB" sz="1400" i="1" dirty="0">
                <a:solidFill>
                  <a:srgbClr val="948A54"/>
                </a:solidFill>
                <a:effectLst>
                  <a:outerShdw blurRad="38100" dist="38100" dir="2700000" algn="tl">
                    <a:srgbClr val="000000"/>
                  </a:outerShdw>
                </a:effectLst>
                <a:latin typeface="Comic Sans MS" charset="0"/>
                <a:cs typeface="Lucida Sans Unicode" charset="0"/>
              </a:rPr>
              <a:t>. </a:t>
            </a:r>
          </a:p>
          <a:p>
            <a:pPr>
              <a:lnSpc>
                <a:spcPct val="100000"/>
              </a:lnSpc>
              <a:buFont typeface="Comic Sans M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pPr>
            <a:r>
              <a:rPr lang="en-GB" sz="1400" i="1" dirty="0">
                <a:solidFill>
                  <a:srgbClr val="948A54"/>
                </a:solidFill>
                <a:effectLst>
                  <a:outerShdw blurRad="38100" dist="38100" dir="2700000" algn="tl">
                    <a:srgbClr val="000000"/>
                  </a:outerShdw>
                </a:effectLst>
                <a:latin typeface="Comic Sans MS" charset="0"/>
                <a:cs typeface="Lucida Sans Unicode" charset="0"/>
              </a:rPr>
              <a:t>       Un </a:t>
            </a:r>
            <a:r>
              <a:rPr lang="en-GB" sz="1400" i="1" dirty="0" err="1">
                <a:solidFill>
                  <a:srgbClr val="948A54"/>
                </a:solidFill>
                <a:effectLst>
                  <a:outerShdw blurRad="38100" dist="38100" dir="2700000" algn="tl">
                    <a:srgbClr val="000000"/>
                  </a:outerShdw>
                </a:effectLst>
                <a:latin typeface="Comic Sans MS" charset="0"/>
                <a:cs typeface="Lucida Sans Unicode" charset="0"/>
              </a:rPr>
              <a:t>terremoto</a:t>
            </a:r>
            <a:r>
              <a:rPr lang="en-GB" sz="1400" i="1" dirty="0">
                <a:solidFill>
                  <a:srgbClr val="948A54"/>
                </a:solidFill>
                <a:effectLst>
                  <a:outerShdw blurRad="38100" dist="38100" dir="2700000" algn="tl">
                    <a:srgbClr val="000000"/>
                  </a:outerShdw>
                </a:effectLst>
                <a:latin typeface="Comic Sans MS" charset="0"/>
                <a:cs typeface="Lucida Sans Unicode" charset="0"/>
              </a:rPr>
              <a:t> de </a:t>
            </a:r>
            <a:r>
              <a:rPr lang="en-GB" sz="1400" i="1" dirty="0" err="1">
                <a:solidFill>
                  <a:srgbClr val="948A54"/>
                </a:solidFill>
                <a:effectLst>
                  <a:outerShdw blurRad="38100" dist="38100" dir="2700000" algn="tl">
                    <a:srgbClr val="000000"/>
                  </a:outerShdw>
                </a:effectLst>
                <a:latin typeface="Comic Sans MS" charset="0"/>
                <a:cs typeface="Lucida Sans Unicode" charset="0"/>
              </a:rPr>
              <a:t>magnitud</a:t>
            </a:r>
            <a:r>
              <a:rPr lang="en-GB" sz="1400" i="1" dirty="0">
                <a:solidFill>
                  <a:srgbClr val="948A54"/>
                </a:solidFill>
                <a:effectLst>
                  <a:outerShdw blurRad="38100" dist="38100" dir="2700000" algn="tl">
                    <a:srgbClr val="000000"/>
                  </a:outerShdw>
                </a:effectLst>
                <a:latin typeface="Comic Sans MS" charset="0"/>
                <a:cs typeface="Lucida Sans Unicode" charset="0"/>
              </a:rPr>
              <a:t> 12 en la </a:t>
            </a:r>
            <a:r>
              <a:rPr lang="en-GB" sz="1400" i="1" dirty="0" err="1">
                <a:solidFill>
                  <a:srgbClr val="948A54"/>
                </a:solidFill>
                <a:effectLst>
                  <a:outerShdw blurRad="38100" dist="38100" dir="2700000" algn="tl">
                    <a:srgbClr val="000000"/>
                  </a:outerShdw>
                </a:effectLst>
                <a:latin typeface="Comic Sans MS" charset="0"/>
                <a:cs typeface="Lucida Sans Unicode" charset="0"/>
              </a:rPr>
              <a:t>escala</a:t>
            </a:r>
            <a:r>
              <a:rPr lang="en-GB" sz="1400" i="1" dirty="0">
                <a:solidFill>
                  <a:srgbClr val="948A54"/>
                </a:solidFill>
                <a:effectLst>
                  <a:outerShdw blurRad="38100" dist="38100" dir="2700000" algn="tl">
                    <a:srgbClr val="000000"/>
                  </a:outerShdw>
                </a:effectLst>
                <a:latin typeface="Comic Sans MS" charset="0"/>
                <a:cs typeface="Lucida Sans Unicode" charset="0"/>
              </a:rPr>
              <a:t> de Richter </a:t>
            </a:r>
            <a:r>
              <a:rPr lang="en-GB" sz="1400" i="1" dirty="0" err="1">
                <a:solidFill>
                  <a:srgbClr val="948A54"/>
                </a:solidFill>
                <a:effectLst>
                  <a:outerShdw blurRad="38100" dist="38100" dir="2700000" algn="tl">
                    <a:srgbClr val="000000"/>
                  </a:outerShdw>
                </a:effectLst>
                <a:latin typeface="Comic Sans MS" charset="0"/>
                <a:cs typeface="Lucida Sans Unicode" charset="0"/>
              </a:rPr>
              <a:t>partiría</a:t>
            </a:r>
            <a:r>
              <a:rPr lang="en-GB" sz="1400" i="1" dirty="0">
                <a:solidFill>
                  <a:srgbClr val="948A54"/>
                </a:solidFill>
                <a:effectLst>
                  <a:outerShdw blurRad="38100" dist="38100" dir="2700000" algn="tl">
                    <a:srgbClr val="000000"/>
                  </a:outerShdw>
                </a:effectLst>
                <a:latin typeface="Comic Sans MS" charset="0"/>
                <a:cs typeface="Lucida Sans Unicode" charset="0"/>
              </a:rPr>
              <a:t> la Tierra en dos.</a:t>
            </a:r>
          </a:p>
        </p:txBody>
      </p:sp>
    </p:spTree>
    <p:extLst>
      <p:ext uri="{BB962C8B-B14F-4D97-AF65-F5344CB8AC3E}">
        <p14:creationId xmlns:p14="http://schemas.microsoft.com/office/powerpoint/2010/main" val="805653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Marcador de pie de página 4"/>
          <p:cNvSpPr>
            <a:spLocks noGrp="1"/>
          </p:cNvSpPr>
          <p:nvPr>
            <p:ph type="ftr" sz="quarter" idx="11"/>
          </p:nvPr>
        </p:nvSpPr>
        <p:spPr/>
        <p:txBody>
          <a:bodyPr/>
          <a:lstStyle/>
          <a:p>
            <a:pPr>
              <a:defRPr/>
            </a:pPr>
            <a:r>
              <a:rPr lang="en-GB"/>
              <a:t>jmelero              presentaciones CTM II</a:t>
            </a:r>
          </a:p>
        </p:txBody>
      </p:sp>
      <p:sp>
        <p:nvSpPr>
          <p:cNvPr id="37" name="Marcador de número de diapositiva 5"/>
          <p:cNvSpPr>
            <a:spLocks noGrp="1"/>
          </p:cNvSpPr>
          <p:nvPr>
            <p:ph type="sldNum" sz="quarter" idx="12"/>
          </p:nvPr>
        </p:nvSpPr>
        <p:spPr/>
        <p:txBody>
          <a:bodyPr/>
          <a:lstStyle/>
          <a:p>
            <a:pPr>
              <a:defRPr/>
            </a:pPr>
            <a:fld id="{46B4B16B-7345-F342-A5BD-D547E9AB1F4A}" type="slidenum">
              <a:rPr lang="en-GB"/>
              <a:pPr>
                <a:defRPr/>
              </a:pPr>
              <a:t>6</a:t>
            </a:fld>
            <a:endParaRPr lang="en-GB"/>
          </a:p>
        </p:txBody>
      </p:sp>
      <p:grpSp>
        <p:nvGrpSpPr>
          <p:cNvPr id="53251" name="Group 109"/>
          <p:cNvGrpSpPr>
            <a:grpSpLocks/>
          </p:cNvGrpSpPr>
          <p:nvPr/>
        </p:nvGrpSpPr>
        <p:grpSpPr bwMode="auto">
          <a:xfrm>
            <a:off x="0" y="0"/>
            <a:ext cx="9144000" cy="6721475"/>
            <a:chOff x="0" y="1020"/>
            <a:chExt cx="4988" cy="3287"/>
          </a:xfrm>
        </p:grpSpPr>
        <p:sp>
          <p:nvSpPr>
            <p:cNvPr id="29806" name="Rectangle 110"/>
            <p:cNvSpPr>
              <a:spLocks noChangeArrowheads="1"/>
            </p:cNvSpPr>
            <p:nvPr/>
          </p:nvSpPr>
          <p:spPr bwMode="auto">
            <a:xfrm>
              <a:off x="872" y="3868"/>
              <a:ext cx="4116" cy="440"/>
            </a:xfrm>
            <a:prstGeom prst="rect">
              <a:avLst/>
            </a:prstGeom>
            <a:gradFill rotWithShape="0">
              <a:gsLst>
                <a:gs pos="0">
                  <a:srgbClr val="FADF6C"/>
                </a:gs>
                <a:gs pos="100000">
                  <a:srgbClr val="73663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lgn="just">
                <a:lnSpc>
                  <a:spcPct val="100000"/>
                </a:lnSpc>
                <a:buFont typeface="Symbo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300" b="1">
                  <a:solidFill>
                    <a:srgbClr val="663300"/>
                  </a:solidFill>
                  <a:latin typeface="Comic Sans MS" charset="0"/>
                  <a:cs typeface="Times New Roman" charset="0"/>
                </a:rPr>
                <a:t>Es casi imposible impedir un terremoto o disminuir su magnitud</a:t>
              </a:r>
            </a:p>
            <a:p>
              <a:pPr algn="just" eaLnBrk="0" hangingPunct="0">
                <a:lnSpc>
                  <a:spcPct val="100000"/>
                </a:lnSpc>
                <a:buFont typeface="Symbo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300" b="1">
                  <a:solidFill>
                    <a:srgbClr val="663300"/>
                  </a:solidFill>
                  <a:latin typeface="Comic Sans MS" charset="0"/>
                  <a:cs typeface="Times New Roman" charset="0"/>
                </a:rPr>
                <a:t>Se está investigando con inyección de fluidos para disminuir el rozamiento y extrayendo agua subterránea para frenar el movimiento de la falla</a:t>
              </a:r>
            </a:p>
          </p:txBody>
        </p:sp>
        <p:sp>
          <p:nvSpPr>
            <p:cNvPr id="29807" name="Rectangle 111"/>
            <p:cNvSpPr>
              <a:spLocks noChangeArrowheads="1"/>
            </p:cNvSpPr>
            <p:nvPr/>
          </p:nvSpPr>
          <p:spPr bwMode="auto">
            <a:xfrm>
              <a:off x="0" y="3868"/>
              <a:ext cx="872" cy="440"/>
            </a:xfrm>
            <a:prstGeom prst="rect">
              <a:avLst/>
            </a:prstGeom>
            <a:solidFill>
              <a:srgbClr val="FF99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lgn="ctr">
                <a:lnSpc>
                  <a:spcPct val="100000"/>
                </a:lnSpc>
                <a:buClr>
                  <a:srgbClr val="000000"/>
                </a:buClr>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600" b="1">
                  <a:solidFill>
                    <a:srgbClr val="000000"/>
                  </a:solidFill>
                  <a:latin typeface="Comic Sans MS" charset="0"/>
                  <a:cs typeface="Times New Roman" charset="0"/>
                </a:rPr>
                <a:t>MEDIDAS</a:t>
              </a:r>
            </a:p>
            <a:p>
              <a:pPr algn="ctr" eaLnBrk="0" hangingPunct="0">
                <a:lnSpc>
                  <a:spcPct val="100000"/>
                </a:lnSpc>
                <a:buClr>
                  <a:srgbClr val="000000"/>
                </a:buClr>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600" b="1">
                  <a:solidFill>
                    <a:srgbClr val="000000"/>
                  </a:solidFill>
                  <a:latin typeface="Comic Sans MS" charset="0"/>
                  <a:cs typeface="Times New Roman" charset="0"/>
                </a:rPr>
                <a:t>CORREC-</a:t>
              </a:r>
            </a:p>
            <a:p>
              <a:pPr algn="ctr" eaLnBrk="0" hangingPunct="0">
                <a:lnSpc>
                  <a:spcPct val="100000"/>
                </a:lnSpc>
                <a:buClr>
                  <a:srgbClr val="000000"/>
                </a:buClr>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600" b="1">
                  <a:solidFill>
                    <a:srgbClr val="000000"/>
                  </a:solidFill>
                  <a:latin typeface="Comic Sans MS" charset="0"/>
                  <a:cs typeface="Times New Roman" charset="0"/>
                </a:rPr>
                <a:t>TORAS</a:t>
              </a:r>
            </a:p>
          </p:txBody>
        </p:sp>
        <p:sp>
          <p:nvSpPr>
            <p:cNvPr id="29808" name="Rectangle 112"/>
            <p:cNvSpPr>
              <a:spLocks noChangeArrowheads="1"/>
            </p:cNvSpPr>
            <p:nvPr/>
          </p:nvSpPr>
          <p:spPr bwMode="auto">
            <a:xfrm>
              <a:off x="1559" y="3372"/>
              <a:ext cx="3429" cy="496"/>
            </a:xfrm>
            <a:prstGeom prst="rect">
              <a:avLst/>
            </a:prstGeom>
            <a:gradFill rotWithShape="0">
              <a:gsLst>
                <a:gs pos="0">
                  <a:srgbClr val="FADF6C"/>
                </a:gs>
                <a:gs pos="100000">
                  <a:srgbClr val="73663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lgn="just">
                <a:lnSpc>
                  <a:spcPct val="100000"/>
                </a:lnSpc>
                <a:buFont typeface="Symbo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300" b="1">
                  <a:solidFill>
                    <a:srgbClr val="663300"/>
                  </a:solidFill>
                  <a:latin typeface="Comic Sans MS" charset="0"/>
                  <a:cs typeface="Times New Roman" charset="0"/>
                </a:rPr>
                <a:t>Normas de construcciones sismorresistentes:</a:t>
              </a:r>
            </a:p>
            <a:p>
              <a:pPr algn="just" eaLnBrk="0" hangingPunct="0">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300" b="1">
                  <a:solidFill>
                    <a:srgbClr val="663300"/>
                  </a:solidFill>
                  <a:latin typeface="Comic Sans MS" charset="0"/>
                  <a:cs typeface="Times New Roman" charset="0"/>
                </a:rPr>
                <a:t>+ Bloques de edificios separados</a:t>
              </a:r>
            </a:p>
            <a:p>
              <a:pPr algn="just" eaLnBrk="0" hangingPunct="0">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300" b="1">
                  <a:solidFill>
                    <a:srgbClr val="663300"/>
                  </a:solidFill>
                  <a:latin typeface="Comic Sans MS" charset="0"/>
                  <a:cs typeface="Times New Roman" charset="0"/>
                </a:rPr>
                <a:t>+Cimientos no rígidos para absorber vibraciones</a:t>
              </a:r>
            </a:p>
            <a:p>
              <a:pPr algn="just" eaLnBrk="0" hangingPunct="0">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300" b="1">
                  <a:solidFill>
                    <a:srgbClr val="663300"/>
                  </a:solidFill>
                  <a:latin typeface="Comic Sans MS" charset="0"/>
                  <a:cs typeface="Times New Roman" charset="0"/>
                </a:rPr>
                <a:t>+ Distribución uniforme de la masa de los edificios (simetría)</a:t>
              </a:r>
            </a:p>
          </p:txBody>
        </p:sp>
        <p:sp>
          <p:nvSpPr>
            <p:cNvPr id="29809" name="Rectangle 113"/>
            <p:cNvSpPr>
              <a:spLocks noChangeArrowheads="1"/>
            </p:cNvSpPr>
            <p:nvPr/>
          </p:nvSpPr>
          <p:spPr bwMode="auto">
            <a:xfrm>
              <a:off x="872" y="3372"/>
              <a:ext cx="687" cy="496"/>
            </a:xfrm>
            <a:prstGeom prst="rect">
              <a:avLst/>
            </a:prstGeom>
            <a:solidFill>
              <a:srgbClr val="FFCC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lgn="ct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400" b="1">
                  <a:solidFill>
                    <a:srgbClr val="4C1900"/>
                  </a:solidFill>
                  <a:latin typeface="Comic Sans MS" charset="0"/>
                  <a:cs typeface="Times New Roman" charset="0"/>
                </a:rPr>
                <a:t>Estructu-rales</a:t>
              </a:r>
            </a:p>
          </p:txBody>
        </p:sp>
        <p:sp>
          <p:nvSpPr>
            <p:cNvPr id="29810" name="Rectangle 114"/>
            <p:cNvSpPr>
              <a:spLocks noChangeArrowheads="1"/>
            </p:cNvSpPr>
            <p:nvPr/>
          </p:nvSpPr>
          <p:spPr bwMode="auto">
            <a:xfrm>
              <a:off x="1559" y="2876"/>
              <a:ext cx="3429" cy="495"/>
            </a:xfrm>
            <a:prstGeom prst="rect">
              <a:avLst/>
            </a:prstGeom>
            <a:gradFill rotWithShape="0">
              <a:gsLst>
                <a:gs pos="0">
                  <a:srgbClr val="FADF6C"/>
                </a:gs>
                <a:gs pos="100000">
                  <a:srgbClr val="73663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lgn="just">
                <a:lnSpc>
                  <a:spcPct val="100000"/>
                </a:lnSpc>
                <a:buFont typeface="Symbo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500" b="1">
                <a:solidFill>
                  <a:srgbClr val="663300"/>
                </a:solidFill>
                <a:latin typeface="Comic Sans MS" charset="0"/>
                <a:cs typeface="Times New Roman" charset="0"/>
              </a:endParaRPr>
            </a:p>
            <a:p>
              <a:pPr algn="just">
                <a:lnSpc>
                  <a:spcPct val="100000"/>
                </a:lnSpc>
                <a:buFont typeface="Symbo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300" b="1">
                  <a:solidFill>
                    <a:srgbClr val="663300"/>
                  </a:solidFill>
                  <a:latin typeface="Comic Sans MS" charset="0"/>
                  <a:cs typeface="Times New Roman" charset="0"/>
                </a:rPr>
                <a:t>Ordenación del territorio en base a mapas de riesgos</a:t>
              </a:r>
            </a:p>
            <a:p>
              <a:pPr algn="just" eaLnBrk="0" hangingPunct="0">
                <a:lnSpc>
                  <a:spcPct val="100000"/>
                </a:lnSpc>
                <a:buFont typeface="Symbo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300" b="1">
                  <a:solidFill>
                    <a:srgbClr val="663300"/>
                  </a:solidFill>
                  <a:latin typeface="Comic Sans MS" charset="0"/>
                  <a:cs typeface="Times New Roman" charset="0"/>
                </a:rPr>
                <a:t>Evitar riesgos inducidos (explosiones y embalses)</a:t>
              </a:r>
            </a:p>
            <a:p>
              <a:pPr algn="just" eaLnBrk="0" hangingPunct="0">
                <a:lnSpc>
                  <a:spcPct val="100000"/>
                </a:lnSpc>
                <a:buFont typeface="Symbo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300" b="1">
                  <a:solidFill>
                    <a:srgbClr val="663300"/>
                  </a:solidFill>
                  <a:latin typeface="Comic Sans MS" charset="0"/>
                  <a:cs typeface="Times New Roman" charset="0"/>
                </a:rPr>
                <a:t>Medidas preventivas de protección civil (información a la población y planes de evacuación)</a:t>
              </a:r>
            </a:p>
          </p:txBody>
        </p:sp>
        <p:sp>
          <p:nvSpPr>
            <p:cNvPr id="29811" name="Rectangle 115"/>
            <p:cNvSpPr>
              <a:spLocks noChangeArrowheads="1"/>
            </p:cNvSpPr>
            <p:nvPr/>
          </p:nvSpPr>
          <p:spPr bwMode="auto">
            <a:xfrm>
              <a:off x="872" y="2876"/>
              <a:ext cx="687" cy="495"/>
            </a:xfrm>
            <a:prstGeom prst="rect">
              <a:avLst/>
            </a:prstGeom>
            <a:solidFill>
              <a:srgbClr val="FFCC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lgn="ct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400" b="1">
                  <a:solidFill>
                    <a:srgbClr val="4C1900"/>
                  </a:solidFill>
                  <a:latin typeface="Comic Sans MS" charset="0"/>
                  <a:cs typeface="Times New Roman" charset="0"/>
                </a:rPr>
                <a:t>No</a:t>
              </a:r>
            </a:p>
            <a:p>
              <a:pPr algn="ctr" eaLnBrk="0" hangingPunct="0">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400" b="1">
                  <a:solidFill>
                    <a:srgbClr val="4C1900"/>
                  </a:solidFill>
                  <a:latin typeface="Comic Sans MS" charset="0"/>
                  <a:cs typeface="Times New Roman" charset="0"/>
                </a:rPr>
                <a:t>Estructu-rales</a:t>
              </a:r>
            </a:p>
          </p:txBody>
        </p:sp>
        <p:sp>
          <p:nvSpPr>
            <p:cNvPr id="29812" name="Rectangle 116"/>
            <p:cNvSpPr>
              <a:spLocks noChangeArrowheads="1"/>
            </p:cNvSpPr>
            <p:nvPr/>
          </p:nvSpPr>
          <p:spPr bwMode="auto">
            <a:xfrm>
              <a:off x="0" y="2876"/>
              <a:ext cx="872" cy="992"/>
            </a:xfrm>
            <a:prstGeom prst="rect">
              <a:avLst/>
            </a:prstGeom>
            <a:solidFill>
              <a:srgbClr val="FF99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lgn="ctr">
                <a:lnSpc>
                  <a:spcPct val="100000"/>
                </a:lnSpc>
                <a:buClr>
                  <a:srgbClr val="000000"/>
                </a:buClr>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600" b="1">
                  <a:solidFill>
                    <a:srgbClr val="000000"/>
                  </a:solidFill>
                  <a:latin typeface="Comic Sans MS" charset="0"/>
                  <a:cs typeface="Times New Roman" charset="0"/>
                </a:rPr>
                <a:t>MEDIDAS</a:t>
              </a:r>
            </a:p>
            <a:p>
              <a:pPr algn="ctr" eaLnBrk="0" hangingPunct="0">
                <a:lnSpc>
                  <a:spcPct val="100000"/>
                </a:lnSpc>
                <a:buClr>
                  <a:srgbClr val="000000"/>
                </a:buClr>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600" b="1">
                  <a:solidFill>
                    <a:srgbClr val="000000"/>
                  </a:solidFill>
                  <a:latin typeface="Comic Sans MS" charset="0"/>
                  <a:cs typeface="Times New Roman" charset="0"/>
                </a:rPr>
                <a:t>PREVEN-TIVAS</a:t>
              </a:r>
            </a:p>
          </p:txBody>
        </p:sp>
        <p:sp>
          <p:nvSpPr>
            <p:cNvPr id="29813" name="Rectangle 117"/>
            <p:cNvSpPr>
              <a:spLocks noChangeArrowheads="1"/>
            </p:cNvSpPr>
            <p:nvPr/>
          </p:nvSpPr>
          <p:spPr bwMode="auto">
            <a:xfrm>
              <a:off x="1559" y="1498"/>
              <a:ext cx="3429" cy="1378"/>
            </a:xfrm>
            <a:prstGeom prst="rect">
              <a:avLst/>
            </a:prstGeom>
            <a:gradFill rotWithShape="0">
              <a:gsLst>
                <a:gs pos="0">
                  <a:srgbClr val="FADF6C"/>
                </a:gs>
                <a:gs pos="100000">
                  <a:srgbClr val="73663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lgn="just">
                <a:lnSpc>
                  <a:spcPct val="100000"/>
                </a:lnSpc>
                <a:buFont typeface="Symbo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300" b="1">
                  <a:solidFill>
                    <a:srgbClr val="663300"/>
                  </a:solidFill>
                  <a:latin typeface="Comic Sans MS" charset="0"/>
                  <a:cs typeface="Times New Roman" charset="0"/>
                </a:rPr>
                <a:t>Método histórico: cálculo del periodo de retorno: </a:t>
              </a:r>
              <a:r>
                <a:rPr lang="ja-JP" altLang="en-GB" sz="1300" b="1">
                  <a:solidFill>
                    <a:srgbClr val="663300"/>
                  </a:solidFill>
                  <a:latin typeface="Arial"/>
                  <a:cs typeface="Times New Roman" charset="0"/>
                </a:rPr>
                <a:t>“</a:t>
              </a:r>
              <a:r>
                <a:rPr lang="en-GB" sz="1300" b="1">
                  <a:solidFill>
                    <a:srgbClr val="663300"/>
                  </a:solidFill>
                  <a:latin typeface="Comic Sans MS" charset="0"/>
                  <a:cs typeface="Times New Roman" charset="0"/>
                </a:rPr>
                <a:t>rápido</a:t>
              </a:r>
              <a:r>
                <a:rPr lang="ja-JP" altLang="en-GB" sz="1300" b="1">
                  <a:solidFill>
                    <a:srgbClr val="663300"/>
                  </a:solidFill>
                  <a:latin typeface="Arial"/>
                  <a:cs typeface="Times New Roman" charset="0"/>
                </a:rPr>
                <a:t>”</a:t>
              </a:r>
              <a:r>
                <a:rPr lang="en-GB" sz="1300" b="1">
                  <a:solidFill>
                    <a:srgbClr val="663300"/>
                  </a:solidFill>
                  <a:latin typeface="Comic Sans MS" charset="0"/>
                  <a:cs typeface="Times New Roman" charset="0"/>
                </a:rPr>
                <a:t>(10-100 años) en fallas de corteza oceánica y lento en fallas continentales (≥1.000 años)</a:t>
              </a:r>
            </a:p>
            <a:p>
              <a:pPr algn="just" eaLnBrk="0" hangingPunct="0">
                <a:lnSpc>
                  <a:spcPct val="100000"/>
                </a:lnSpc>
                <a:buFont typeface="Symbo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300" b="1">
                  <a:solidFill>
                    <a:srgbClr val="663300"/>
                  </a:solidFill>
                  <a:latin typeface="Comic Sans MS" charset="0"/>
                  <a:cs typeface="Times New Roman" charset="0"/>
                </a:rPr>
                <a:t>Redes de vigilancia de precursores sísmicos:</a:t>
              </a:r>
            </a:p>
            <a:p>
              <a:pPr algn="just" eaLnBrk="0" hangingPunct="0">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300" b="1" u="sng">
                  <a:solidFill>
                    <a:srgbClr val="663300"/>
                  </a:solidFill>
                  <a:latin typeface="Comic Sans MS" charset="0"/>
                  <a:cs typeface="Times New Roman" charset="0"/>
                </a:rPr>
                <a:t>Teoría de la dilatancia</a:t>
              </a:r>
              <a:r>
                <a:rPr lang="en-GB" sz="1300" b="1">
                  <a:solidFill>
                    <a:srgbClr val="663300"/>
                  </a:solidFill>
                  <a:latin typeface="Comic Sans MS" charset="0"/>
                  <a:cs typeface="Times New Roman" charset="0"/>
                </a:rPr>
                <a:t> (antes del sismo se acumulan microfracturas)</a:t>
              </a:r>
            </a:p>
            <a:p>
              <a:pPr algn="just" eaLnBrk="0" hangingPunct="0">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300" b="1">
                  <a:solidFill>
                    <a:srgbClr val="663300"/>
                  </a:solidFill>
                  <a:latin typeface="Comic Sans MS" charset="0"/>
                  <a:cs typeface="Times New Roman" charset="0"/>
                </a:rPr>
                <a:t>- enjambre de terremotos</a:t>
              </a:r>
            </a:p>
            <a:p>
              <a:pPr algn="just" eaLnBrk="0" hangingPunct="0">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300" b="1">
                  <a:solidFill>
                    <a:srgbClr val="663300"/>
                  </a:solidFill>
                  <a:latin typeface="Comic Sans MS" charset="0"/>
                  <a:cs typeface="Times New Roman" charset="0"/>
                </a:rPr>
                <a:t>- disminución de la conductividad eléctrica </a:t>
              </a:r>
            </a:p>
            <a:p>
              <a:pPr algn="just" eaLnBrk="0" hangingPunct="0">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300" b="1">
                  <a:solidFill>
                    <a:srgbClr val="663300"/>
                  </a:solidFill>
                  <a:latin typeface="Comic Sans MS" charset="0"/>
                  <a:cs typeface="Times New Roman" charset="0"/>
                </a:rPr>
                <a:t>- disminución de velocidad de ondas sísmicas</a:t>
              </a:r>
            </a:p>
            <a:p>
              <a:pPr algn="just" eaLnBrk="0" hangingPunct="0">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300" b="1">
                  <a:solidFill>
                    <a:srgbClr val="663300"/>
                  </a:solidFill>
                  <a:latin typeface="Comic Sans MS" charset="0"/>
                  <a:cs typeface="Times New Roman" charset="0"/>
                </a:rPr>
                <a:t>El agua desciende a la zona de microfracturas:</a:t>
              </a:r>
            </a:p>
            <a:p>
              <a:pPr algn="just" eaLnBrk="0" hangingPunct="0">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300" b="1">
                  <a:solidFill>
                    <a:srgbClr val="663300"/>
                  </a:solidFill>
                  <a:latin typeface="Comic Sans MS" charset="0"/>
                  <a:cs typeface="Times New Roman" charset="0"/>
                </a:rPr>
                <a:t>- ocasionando variaciones de conductividad de las rocas y de velocidad de ondas sísmicas</a:t>
              </a:r>
            </a:p>
            <a:p>
              <a:pPr algn="just" eaLnBrk="0" hangingPunct="0">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300" b="1">
                  <a:solidFill>
                    <a:srgbClr val="663300"/>
                  </a:solidFill>
                  <a:latin typeface="Comic Sans MS" charset="0"/>
                  <a:cs typeface="Times New Roman" charset="0"/>
                </a:rPr>
                <a:t>- deformaciones y elevaciones del terreno</a:t>
              </a:r>
            </a:p>
            <a:p>
              <a:pPr algn="just" eaLnBrk="0" hangingPunct="0">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300" b="1">
                  <a:solidFill>
                    <a:srgbClr val="663300"/>
                  </a:solidFill>
                  <a:latin typeface="Comic Sans MS" charset="0"/>
                  <a:cs typeface="Times New Roman" charset="0"/>
                </a:rPr>
                <a:t>- incremento de gas radón en aguas subterráneas</a:t>
              </a:r>
            </a:p>
          </p:txBody>
        </p:sp>
        <p:sp>
          <p:nvSpPr>
            <p:cNvPr id="29814" name="Rectangle 118"/>
            <p:cNvSpPr>
              <a:spLocks noChangeArrowheads="1"/>
            </p:cNvSpPr>
            <p:nvPr/>
          </p:nvSpPr>
          <p:spPr bwMode="auto">
            <a:xfrm>
              <a:off x="872" y="1498"/>
              <a:ext cx="687" cy="1378"/>
            </a:xfrm>
            <a:prstGeom prst="rect">
              <a:avLst/>
            </a:prstGeom>
            <a:solidFill>
              <a:srgbClr val="FFCC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lgn="ct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400" b="1">
                  <a:solidFill>
                    <a:srgbClr val="4C1900"/>
                  </a:solidFill>
                  <a:latin typeface="Comic Sans MS" charset="0"/>
                  <a:cs typeface="Times New Roman" charset="0"/>
                </a:rPr>
                <a:t>Predicción</a:t>
              </a:r>
            </a:p>
            <a:p>
              <a:pPr algn="ctr" eaLnBrk="0" hangingPunct="0">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400" b="1">
                  <a:solidFill>
                    <a:srgbClr val="4C1900"/>
                  </a:solidFill>
                  <a:latin typeface="Comic Sans MS" charset="0"/>
                  <a:cs typeface="Times New Roman" charset="0"/>
                </a:rPr>
                <a:t>temporal</a:t>
              </a:r>
            </a:p>
          </p:txBody>
        </p:sp>
        <p:sp>
          <p:nvSpPr>
            <p:cNvPr id="29815" name="Rectangle 119"/>
            <p:cNvSpPr>
              <a:spLocks noChangeArrowheads="1"/>
            </p:cNvSpPr>
            <p:nvPr/>
          </p:nvSpPr>
          <p:spPr bwMode="auto">
            <a:xfrm>
              <a:off x="1559" y="1223"/>
              <a:ext cx="3429" cy="275"/>
            </a:xfrm>
            <a:prstGeom prst="rect">
              <a:avLst/>
            </a:prstGeom>
            <a:gradFill rotWithShape="0">
              <a:gsLst>
                <a:gs pos="0">
                  <a:srgbClr val="FADF6C"/>
                </a:gs>
                <a:gs pos="100000">
                  <a:srgbClr val="73663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algn="just">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300" b="1">
                  <a:solidFill>
                    <a:srgbClr val="663300"/>
                  </a:solidFill>
                  <a:latin typeface="Comic Sans MS" charset="0"/>
                  <a:cs typeface="Times New Roman" charset="0"/>
                </a:rPr>
                <a:t>Los mapas de peligrosidad (zonas susceptibles de activ. sísmica)  pueden predecir los lugares porque están asociados a fallas activas</a:t>
              </a:r>
            </a:p>
          </p:txBody>
        </p:sp>
        <p:sp>
          <p:nvSpPr>
            <p:cNvPr id="29816" name="Rectangle 120"/>
            <p:cNvSpPr>
              <a:spLocks noChangeArrowheads="1"/>
            </p:cNvSpPr>
            <p:nvPr/>
          </p:nvSpPr>
          <p:spPr bwMode="auto">
            <a:xfrm>
              <a:off x="872" y="1223"/>
              <a:ext cx="687" cy="275"/>
            </a:xfrm>
            <a:prstGeom prst="rect">
              <a:avLst/>
            </a:prstGeom>
            <a:solidFill>
              <a:srgbClr val="FFCC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lgn="ctr">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400" b="1">
                  <a:solidFill>
                    <a:srgbClr val="4C1900"/>
                  </a:solidFill>
                  <a:latin typeface="Comic Sans MS" charset="0"/>
                  <a:cs typeface="Times New Roman" charset="0"/>
                </a:rPr>
                <a:t>Predicción</a:t>
              </a:r>
            </a:p>
            <a:p>
              <a:pPr algn="ctr" eaLnBrk="0" hangingPunct="0">
                <a:lnSpc>
                  <a:spcPct val="100000"/>
                </a:lnSpc>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400" b="1">
                  <a:solidFill>
                    <a:srgbClr val="4C1900"/>
                  </a:solidFill>
                  <a:latin typeface="Comic Sans MS" charset="0"/>
                  <a:cs typeface="Times New Roman" charset="0"/>
                </a:rPr>
                <a:t>espacial</a:t>
              </a:r>
            </a:p>
          </p:txBody>
        </p:sp>
        <p:sp>
          <p:nvSpPr>
            <p:cNvPr id="29817" name="Rectangle 121"/>
            <p:cNvSpPr>
              <a:spLocks noChangeArrowheads="1"/>
            </p:cNvSpPr>
            <p:nvPr/>
          </p:nvSpPr>
          <p:spPr bwMode="auto">
            <a:xfrm>
              <a:off x="0" y="1223"/>
              <a:ext cx="872" cy="1653"/>
            </a:xfrm>
            <a:prstGeom prst="rect">
              <a:avLst/>
            </a:prstGeom>
            <a:solidFill>
              <a:srgbClr val="FF99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lgn="ctr">
                <a:lnSpc>
                  <a:spcPct val="100000"/>
                </a:lnSpc>
                <a:buClr>
                  <a:srgbClr val="000000"/>
                </a:buClr>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600" b="1">
                  <a:solidFill>
                    <a:srgbClr val="000000"/>
                  </a:solidFill>
                  <a:latin typeface="Comic Sans MS" charset="0"/>
                  <a:cs typeface="Times New Roman" charset="0"/>
                </a:rPr>
                <a:t>MEDIDAS</a:t>
              </a:r>
            </a:p>
            <a:p>
              <a:pPr algn="ctr" eaLnBrk="0" hangingPunct="0">
                <a:lnSpc>
                  <a:spcPct val="100000"/>
                </a:lnSpc>
                <a:buClr>
                  <a:srgbClr val="000000"/>
                </a:buClr>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600" b="1">
                  <a:solidFill>
                    <a:srgbClr val="000000"/>
                  </a:solidFill>
                  <a:latin typeface="Comic Sans MS" charset="0"/>
                  <a:cs typeface="Times New Roman" charset="0"/>
                </a:rPr>
                <a:t>PREDIC-TIVAS</a:t>
              </a:r>
            </a:p>
          </p:txBody>
        </p:sp>
        <p:sp>
          <p:nvSpPr>
            <p:cNvPr id="29818" name="Rectangle 122"/>
            <p:cNvSpPr>
              <a:spLocks noChangeArrowheads="1"/>
            </p:cNvSpPr>
            <p:nvPr/>
          </p:nvSpPr>
          <p:spPr bwMode="auto">
            <a:xfrm>
              <a:off x="0" y="1020"/>
              <a:ext cx="4988" cy="203"/>
            </a:xfrm>
            <a:prstGeom prst="rect">
              <a:avLst/>
            </a:prstGeom>
            <a:solidFill>
              <a:srgbClr val="FF66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p>
              <a:pPr algn="ctr">
                <a:lnSpc>
                  <a:spcPct val="100000"/>
                </a:lnSpc>
                <a:buClr>
                  <a:srgbClr val="000000"/>
                </a:buClr>
                <a:buFont typeface="Comic Sans MS"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b="1">
                  <a:latin typeface="Comic Sans MS" charset="0"/>
                  <a:cs typeface="Times New Roman" charset="0"/>
                </a:rPr>
                <a:t>PLANIFICACIÓN DE RIESGOS SÍSMICOS</a:t>
              </a:r>
            </a:p>
          </p:txBody>
        </p:sp>
        <p:sp>
          <p:nvSpPr>
            <p:cNvPr id="29819" name="Line 123"/>
            <p:cNvSpPr>
              <a:spLocks noChangeShapeType="1"/>
            </p:cNvSpPr>
            <p:nvPr/>
          </p:nvSpPr>
          <p:spPr bwMode="auto">
            <a:xfrm>
              <a:off x="0" y="1020"/>
              <a:ext cx="4988" cy="1"/>
            </a:xfrm>
            <a:prstGeom prst="line">
              <a:avLst/>
            </a:prstGeom>
            <a:noFill/>
            <a:ln w="381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sp>
          <p:nvSpPr>
            <p:cNvPr id="29820" name="Line 124"/>
            <p:cNvSpPr>
              <a:spLocks noChangeShapeType="1"/>
            </p:cNvSpPr>
            <p:nvPr/>
          </p:nvSpPr>
          <p:spPr bwMode="auto">
            <a:xfrm>
              <a:off x="0" y="2876"/>
              <a:ext cx="872" cy="1"/>
            </a:xfrm>
            <a:prstGeom prst="line">
              <a:avLst/>
            </a:prstGeom>
            <a:noFill/>
            <a:ln w="381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sp>
          <p:nvSpPr>
            <p:cNvPr id="29821" name="Line 125"/>
            <p:cNvSpPr>
              <a:spLocks noChangeShapeType="1"/>
            </p:cNvSpPr>
            <p:nvPr/>
          </p:nvSpPr>
          <p:spPr bwMode="auto">
            <a:xfrm>
              <a:off x="872" y="1498"/>
              <a:ext cx="686" cy="1"/>
            </a:xfrm>
            <a:prstGeom prst="line">
              <a:avLst/>
            </a:prstGeom>
            <a:noFill/>
            <a:ln w="1908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sp>
          <p:nvSpPr>
            <p:cNvPr id="29822" name="Line 126"/>
            <p:cNvSpPr>
              <a:spLocks noChangeShapeType="1"/>
            </p:cNvSpPr>
            <p:nvPr/>
          </p:nvSpPr>
          <p:spPr bwMode="auto">
            <a:xfrm>
              <a:off x="1559" y="1223"/>
              <a:ext cx="1" cy="2645"/>
            </a:xfrm>
            <a:prstGeom prst="line">
              <a:avLst/>
            </a:prstGeom>
            <a:noFill/>
            <a:ln w="1908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sp>
          <p:nvSpPr>
            <p:cNvPr id="29823" name="Line 127"/>
            <p:cNvSpPr>
              <a:spLocks noChangeShapeType="1"/>
            </p:cNvSpPr>
            <p:nvPr/>
          </p:nvSpPr>
          <p:spPr bwMode="auto">
            <a:xfrm>
              <a:off x="0" y="3868"/>
              <a:ext cx="872" cy="1"/>
            </a:xfrm>
            <a:prstGeom prst="line">
              <a:avLst/>
            </a:prstGeom>
            <a:noFill/>
            <a:ln w="381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sp>
          <p:nvSpPr>
            <p:cNvPr id="29824" name="Line 128"/>
            <p:cNvSpPr>
              <a:spLocks noChangeShapeType="1"/>
            </p:cNvSpPr>
            <p:nvPr/>
          </p:nvSpPr>
          <p:spPr bwMode="auto">
            <a:xfrm>
              <a:off x="872" y="3372"/>
              <a:ext cx="686" cy="2"/>
            </a:xfrm>
            <a:prstGeom prst="line">
              <a:avLst/>
            </a:prstGeom>
            <a:noFill/>
            <a:ln w="1908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sp>
          <p:nvSpPr>
            <p:cNvPr id="29825" name="Line 129"/>
            <p:cNvSpPr>
              <a:spLocks noChangeShapeType="1"/>
            </p:cNvSpPr>
            <p:nvPr/>
          </p:nvSpPr>
          <p:spPr bwMode="auto">
            <a:xfrm>
              <a:off x="0" y="1020"/>
              <a:ext cx="1" cy="3288"/>
            </a:xfrm>
            <a:prstGeom prst="line">
              <a:avLst/>
            </a:prstGeom>
            <a:noFill/>
            <a:ln w="381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sp>
          <p:nvSpPr>
            <p:cNvPr id="29826" name="Line 130"/>
            <p:cNvSpPr>
              <a:spLocks noChangeShapeType="1"/>
            </p:cNvSpPr>
            <p:nvPr/>
          </p:nvSpPr>
          <p:spPr bwMode="auto">
            <a:xfrm>
              <a:off x="4988" y="1020"/>
              <a:ext cx="1" cy="3288"/>
            </a:xfrm>
            <a:prstGeom prst="line">
              <a:avLst/>
            </a:prstGeom>
            <a:noFill/>
            <a:ln w="381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sp>
          <p:nvSpPr>
            <p:cNvPr id="29827" name="Line 131"/>
            <p:cNvSpPr>
              <a:spLocks noChangeShapeType="1"/>
            </p:cNvSpPr>
            <p:nvPr/>
          </p:nvSpPr>
          <p:spPr bwMode="auto">
            <a:xfrm>
              <a:off x="0" y="4308"/>
              <a:ext cx="4988" cy="1"/>
            </a:xfrm>
            <a:prstGeom prst="line">
              <a:avLst/>
            </a:prstGeom>
            <a:noFill/>
            <a:ln w="381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sp>
          <p:nvSpPr>
            <p:cNvPr id="29828" name="Line 132"/>
            <p:cNvSpPr>
              <a:spLocks noChangeShapeType="1"/>
            </p:cNvSpPr>
            <p:nvPr/>
          </p:nvSpPr>
          <p:spPr bwMode="auto">
            <a:xfrm>
              <a:off x="872" y="2876"/>
              <a:ext cx="686" cy="1"/>
            </a:xfrm>
            <a:prstGeom prst="line">
              <a:avLst/>
            </a:prstGeom>
            <a:noFill/>
            <a:ln w="1908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sp>
          <p:nvSpPr>
            <p:cNvPr id="29829" name="Line 133"/>
            <p:cNvSpPr>
              <a:spLocks noChangeShapeType="1"/>
            </p:cNvSpPr>
            <p:nvPr/>
          </p:nvSpPr>
          <p:spPr bwMode="auto">
            <a:xfrm>
              <a:off x="872" y="1223"/>
              <a:ext cx="1" cy="2645"/>
            </a:xfrm>
            <a:prstGeom prst="line">
              <a:avLst/>
            </a:prstGeom>
            <a:noFill/>
            <a:ln w="381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sp>
          <p:nvSpPr>
            <p:cNvPr id="29830" name="Line 134"/>
            <p:cNvSpPr>
              <a:spLocks noChangeShapeType="1"/>
            </p:cNvSpPr>
            <p:nvPr/>
          </p:nvSpPr>
          <p:spPr bwMode="auto">
            <a:xfrm>
              <a:off x="872" y="3868"/>
              <a:ext cx="686" cy="1"/>
            </a:xfrm>
            <a:prstGeom prst="line">
              <a:avLst/>
            </a:prstGeom>
            <a:noFill/>
            <a:ln w="1908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sp>
          <p:nvSpPr>
            <p:cNvPr id="29831" name="Line 135"/>
            <p:cNvSpPr>
              <a:spLocks noChangeShapeType="1"/>
            </p:cNvSpPr>
            <p:nvPr/>
          </p:nvSpPr>
          <p:spPr bwMode="auto">
            <a:xfrm>
              <a:off x="872" y="1223"/>
              <a:ext cx="686" cy="1"/>
            </a:xfrm>
            <a:prstGeom prst="line">
              <a:avLst/>
            </a:prstGeom>
            <a:noFill/>
            <a:ln w="381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sp>
          <p:nvSpPr>
            <p:cNvPr id="29832" name="Line 136"/>
            <p:cNvSpPr>
              <a:spLocks noChangeShapeType="1"/>
            </p:cNvSpPr>
            <p:nvPr/>
          </p:nvSpPr>
          <p:spPr bwMode="auto">
            <a:xfrm>
              <a:off x="0" y="1223"/>
              <a:ext cx="872" cy="1"/>
            </a:xfrm>
            <a:prstGeom prst="line">
              <a:avLst/>
            </a:prstGeom>
            <a:noFill/>
            <a:ln w="381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sp>
          <p:nvSpPr>
            <p:cNvPr id="29833" name="Line 137"/>
            <p:cNvSpPr>
              <a:spLocks noChangeShapeType="1"/>
            </p:cNvSpPr>
            <p:nvPr/>
          </p:nvSpPr>
          <p:spPr bwMode="auto">
            <a:xfrm>
              <a:off x="1559" y="1223"/>
              <a:ext cx="3429" cy="1"/>
            </a:xfrm>
            <a:prstGeom prst="line">
              <a:avLst/>
            </a:prstGeom>
            <a:noFill/>
            <a:ln w="381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sp>
          <p:nvSpPr>
            <p:cNvPr id="29834" name="Line 138"/>
            <p:cNvSpPr>
              <a:spLocks noChangeShapeType="1"/>
            </p:cNvSpPr>
            <p:nvPr/>
          </p:nvSpPr>
          <p:spPr bwMode="auto">
            <a:xfrm>
              <a:off x="1559" y="1498"/>
              <a:ext cx="3429" cy="1"/>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sp>
          <p:nvSpPr>
            <p:cNvPr id="29835" name="Line 139"/>
            <p:cNvSpPr>
              <a:spLocks noChangeShapeType="1"/>
            </p:cNvSpPr>
            <p:nvPr/>
          </p:nvSpPr>
          <p:spPr bwMode="auto">
            <a:xfrm>
              <a:off x="1559" y="2876"/>
              <a:ext cx="3429" cy="1"/>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sp>
          <p:nvSpPr>
            <p:cNvPr id="29836" name="Line 140"/>
            <p:cNvSpPr>
              <a:spLocks noChangeShapeType="1"/>
            </p:cNvSpPr>
            <p:nvPr/>
          </p:nvSpPr>
          <p:spPr bwMode="auto">
            <a:xfrm>
              <a:off x="1559" y="3372"/>
              <a:ext cx="3429" cy="2"/>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sp>
          <p:nvSpPr>
            <p:cNvPr id="29837" name="Line 141"/>
            <p:cNvSpPr>
              <a:spLocks noChangeShapeType="1"/>
            </p:cNvSpPr>
            <p:nvPr/>
          </p:nvSpPr>
          <p:spPr bwMode="auto">
            <a:xfrm>
              <a:off x="872" y="3868"/>
              <a:ext cx="1" cy="440"/>
            </a:xfrm>
            <a:prstGeom prst="line">
              <a:avLst/>
            </a:prstGeom>
            <a:noFill/>
            <a:ln w="381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sp>
          <p:nvSpPr>
            <p:cNvPr id="29838" name="Line 142"/>
            <p:cNvSpPr>
              <a:spLocks noChangeShapeType="1"/>
            </p:cNvSpPr>
            <p:nvPr/>
          </p:nvSpPr>
          <p:spPr bwMode="auto">
            <a:xfrm>
              <a:off x="1559" y="3868"/>
              <a:ext cx="3429" cy="1"/>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s-ES">
                <a:cs typeface="Lucida Sans Unicode" charset="0"/>
              </a:endParaRPr>
            </a:p>
          </p:txBody>
        </p:sp>
      </p:grpSp>
    </p:spTree>
    <p:extLst>
      <p:ext uri="{BB962C8B-B14F-4D97-AF65-F5344CB8AC3E}">
        <p14:creationId xmlns:p14="http://schemas.microsoft.com/office/powerpoint/2010/main" val="3218479217"/>
      </p:ext>
    </p:extLst>
  </p:cSld>
  <p:clrMapOvr>
    <a:masterClrMapping/>
  </p:clrMapOvr>
  <p:transition xmlns:p14="http://schemas.microsoft.com/office/powerpoint/2010/main" spd="med">
    <p:pull dir="d"/>
  </p:transition>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pie de página 4"/>
          <p:cNvSpPr>
            <a:spLocks noGrp="1"/>
          </p:cNvSpPr>
          <p:nvPr>
            <p:ph type="ftr" sz="quarter" idx="11"/>
          </p:nvPr>
        </p:nvSpPr>
        <p:spPr/>
        <p:txBody>
          <a:bodyPr/>
          <a:lstStyle/>
          <a:p>
            <a:pPr>
              <a:defRPr/>
            </a:pPr>
            <a:r>
              <a:rPr lang="en-GB"/>
              <a:t>jmelero              presentaciones CTM II</a:t>
            </a:r>
          </a:p>
        </p:txBody>
      </p:sp>
      <p:sp>
        <p:nvSpPr>
          <p:cNvPr id="12" name="Marcador de número de diapositiva 5"/>
          <p:cNvSpPr>
            <a:spLocks noGrp="1"/>
          </p:cNvSpPr>
          <p:nvPr>
            <p:ph type="sldNum" sz="quarter" idx="12"/>
          </p:nvPr>
        </p:nvSpPr>
        <p:spPr/>
        <p:txBody>
          <a:bodyPr/>
          <a:lstStyle/>
          <a:p>
            <a:pPr>
              <a:defRPr/>
            </a:pPr>
            <a:fld id="{C2EAF6F9-F374-FE4D-B57F-8C2B267BAE45}" type="slidenum">
              <a:rPr lang="en-GB"/>
              <a:pPr>
                <a:defRPr/>
              </a:pPr>
              <a:t>7</a:t>
            </a:fld>
            <a:endParaRPr lang="en-GB"/>
          </a:p>
        </p:txBody>
      </p:sp>
      <p:sp>
        <p:nvSpPr>
          <p:cNvPr id="106501" name="Text Box 5"/>
          <p:cNvSpPr txBox="1">
            <a:spLocks noChangeArrowheads="1"/>
          </p:cNvSpPr>
          <p:nvPr/>
        </p:nvSpPr>
        <p:spPr bwMode="auto">
          <a:xfrm>
            <a:off x="6011863" y="6330950"/>
            <a:ext cx="2286000" cy="527050"/>
          </a:xfrm>
          <a:prstGeom prst="rect">
            <a:avLst/>
          </a:prstGeom>
          <a:noFill/>
          <a:ln w="9360">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5pPr>
            <a:lvl6pPr defTabSz="449263" fontAlgn="base">
              <a:spcBef>
                <a:spcPct val="0"/>
              </a:spcBef>
              <a:spcAft>
                <a:spcPct val="0"/>
              </a:spcAft>
              <a:buClr>
                <a:srgbClr val="FFFFFF"/>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6pPr>
            <a:lvl7pPr defTabSz="449263" fontAlgn="base">
              <a:spcBef>
                <a:spcPct val="0"/>
              </a:spcBef>
              <a:spcAft>
                <a:spcPct val="0"/>
              </a:spcAft>
              <a:buClr>
                <a:srgbClr val="FFFFFF"/>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7pPr>
            <a:lvl8pPr defTabSz="449263" fontAlgn="base">
              <a:spcBef>
                <a:spcPct val="0"/>
              </a:spcBef>
              <a:spcAft>
                <a:spcPct val="0"/>
              </a:spcAft>
              <a:buClr>
                <a:srgbClr val="FFFFFF"/>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8pPr>
            <a:lvl9pPr defTabSz="449263" fontAlgn="base">
              <a:spcBef>
                <a:spcPct val="0"/>
              </a:spcBef>
              <a:spcAft>
                <a:spcPct val="0"/>
              </a:spcAft>
              <a:buClr>
                <a:srgbClr val="FFFFFF"/>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9pPr>
          </a:lstStyle>
          <a:p>
            <a:pPr algn="ctr">
              <a:lnSpc>
                <a:spcPct val="100000"/>
              </a:lnSpc>
              <a:spcBef>
                <a:spcPts val="875"/>
              </a:spcBef>
              <a:buFont typeface="Comic Sans MS" charset="0"/>
              <a:buNone/>
              <a:defRPr/>
            </a:pPr>
            <a:r>
              <a:rPr lang="en-GB" sz="1400" smtClean="0">
                <a:latin typeface="Comic Sans MS" charset="0"/>
              </a:rPr>
              <a:t>MAPA DE RIESGOS SÍSMICOS DE ESPAÑA</a:t>
            </a:r>
          </a:p>
        </p:txBody>
      </p:sp>
      <p:pic>
        <p:nvPicPr>
          <p:cNvPr id="55300" name="Picture 7" descr="Gráfico: ABC"/>
          <p:cNvPicPr>
            <a:picLocks noChangeAspect="1" noChangeArrowheads="1"/>
          </p:cNvPicPr>
          <p:nvPr/>
        </p:nvPicPr>
        <p:blipFill>
          <a:blip r:embed="rId2">
            <a:extLst>
              <a:ext uri="{28A0092B-C50C-407E-A947-70E740481C1C}">
                <a14:useLocalDpi xmlns:a14="http://schemas.microsoft.com/office/drawing/2010/main" val="0"/>
              </a:ext>
            </a:extLst>
          </a:blip>
          <a:srcRect t="1855" r="3076" b="3432"/>
          <a:stretch>
            <a:fillRect/>
          </a:stretch>
        </p:blipFill>
        <p:spPr bwMode="auto">
          <a:xfrm>
            <a:off x="0" y="3500438"/>
            <a:ext cx="4500563"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9" descr="1884"/>
          <p:cNvPicPr>
            <a:picLocks noChangeAspect="1" noChangeArrowheads="1"/>
          </p:cNvPicPr>
          <p:nvPr/>
        </p:nvPicPr>
        <p:blipFill>
          <a:blip r:embed="rId3">
            <a:extLst>
              <a:ext uri="{28A0092B-C50C-407E-A947-70E740481C1C}">
                <a14:useLocalDpi xmlns:a14="http://schemas.microsoft.com/office/drawing/2010/main" val="0"/>
              </a:ext>
            </a:extLst>
          </a:blip>
          <a:srcRect l="28198" t="4608" r="4224" b="20895"/>
          <a:stretch>
            <a:fillRect/>
          </a:stretch>
        </p:blipFill>
        <p:spPr bwMode="auto">
          <a:xfrm>
            <a:off x="0" y="0"/>
            <a:ext cx="2365375"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6" name="Picture 10"/>
          <p:cNvPicPr>
            <a:picLocks noChangeAspect="1" noChangeArrowheads="1"/>
          </p:cNvPicPr>
          <p:nvPr/>
        </p:nvPicPr>
        <p:blipFill>
          <a:blip r:embed="rId4">
            <a:extLst>
              <a:ext uri="{28A0092B-C50C-407E-A947-70E740481C1C}">
                <a14:useLocalDpi xmlns:a14="http://schemas.microsoft.com/office/drawing/2010/main" val="0"/>
              </a:ext>
            </a:extLst>
          </a:blip>
          <a:srcRect l="4132" t="4095" r="5124" b="3641"/>
          <a:stretch>
            <a:fillRect/>
          </a:stretch>
        </p:blipFill>
        <p:spPr bwMode="auto">
          <a:xfrm>
            <a:off x="4427538" y="1830388"/>
            <a:ext cx="4716462" cy="4478337"/>
          </a:xfrm>
          <a:prstGeom prst="rect">
            <a:avLst/>
          </a:prstGeom>
          <a:noFill/>
          <a:ln w="9360">
            <a:solidFill>
              <a:srgbClr val="111111"/>
            </a:solidFill>
            <a:miter lim="800000"/>
            <a:headEnd/>
            <a:tailEnd/>
          </a:ln>
          <a:effectLst/>
          <a:extLst>
            <a:ext uri="{909E8E84-426E-40dd-AFC4-6F175D3DCCD1}">
              <a14:hiddenFill xmlns:a14="http://schemas.microsoft.com/office/drawing/2010/main">
                <a:blipFill dpi="0" rotWithShape="0">
                  <a:blip/>
                  <a:srcRect l="4132" t="4095" r="5124" b="3641"/>
                  <a:stretch>
                    <a:fillRect/>
                  </a:stretch>
                </a:blip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6507" name="Text Box 11"/>
          <p:cNvSpPr txBox="1">
            <a:spLocks noChangeArrowheads="1"/>
          </p:cNvSpPr>
          <p:nvPr/>
        </p:nvSpPr>
        <p:spPr bwMode="auto">
          <a:xfrm>
            <a:off x="0" y="2565400"/>
            <a:ext cx="2339975" cy="4635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s-ES_tradnl" sz="1400">
                <a:latin typeface="Comic Sans MS" charset="0"/>
                <a:cs typeface="Lucida Sans Unicode" charset="0"/>
              </a:rPr>
              <a:t>Terremoto Andalucía </a:t>
            </a:r>
            <a:r>
              <a:rPr lang="es-ES_tradnl" sz="1400" b="1">
                <a:cs typeface="Lucida Sans Unicode" charset="0"/>
              </a:rPr>
              <a:t>1884.</a:t>
            </a:r>
            <a:r>
              <a:rPr lang="es-ES_tradnl" sz="1400">
                <a:cs typeface="Lucida Sans Unicode" charset="0"/>
              </a:rPr>
              <a:t> Intensidad IX-X</a:t>
            </a:r>
            <a:endParaRPr lang="es-ES" sz="1400" b="1">
              <a:cs typeface="Lucida Sans Unicode" charset="0"/>
            </a:endParaRPr>
          </a:p>
        </p:txBody>
      </p:sp>
      <p:sp>
        <p:nvSpPr>
          <p:cNvPr id="106508" name="Text Box 12"/>
          <p:cNvSpPr txBox="1">
            <a:spLocks noChangeArrowheads="1"/>
          </p:cNvSpPr>
          <p:nvPr/>
        </p:nvSpPr>
        <p:spPr bwMode="auto">
          <a:xfrm>
            <a:off x="2627313" y="188913"/>
            <a:ext cx="1873250" cy="30956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s-ES_tradnl" sz="1400" dirty="0">
                <a:latin typeface="Comic Sans MS" charset="0"/>
                <a:cs typeface="Lucida Sans Unicode" charset="0"/>
              </a:rPr>
              <a:t>Terremoto de Lisboa 1775. Epicentro: Cabo San Vicente. Magnitud 8.5. 15.000 muertos en España, 100.000 en Portugal. Produjo un tsunami de 15 m de altura que arrasó las costas de Huelva y Cádiz. Destruyó muchos edificios. Afectó gravemente a la Giralda y a la catedral de Salamanca.</a:t>
            </a:r>
            <a:endParaRPr lang="es-ES" sz="1400" b="1" dirty="0">
              <a:cs typeface="Lucida Sans Unicode" charset="0"/>
            </a:endParaRPr>
          </a:p>
        </p:txBody>
      </p:sp>
      <p:pic>
        <p:nvPicPr>
          <p:cNvPr id="55305" name="Picture 16" descr="Convento_do_Carmo_ruins_in_Lisb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5325" y="0"/>
            <a:ext cx="2325688"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7933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pie de página 4"/>
          <p:cNvSpPr>
            <a:spLocks noGrp="1"/>
          </p:cNvSpPr>
          <p:nvPr>
            <p:ph type="ftr" sz="quarter" idx="11"/>
          </p:nvPr>
        </p:nvSpPr>
        <p:spPr/>
        <p:txBody>
          <a:bodyPr/>
          <a:lstStyle/>
          <a:p>
            <a:pPr>
              <a:defRPr/>
            </a:pPr>
            <a:r>
              <a:rPr lang="en-GB"/>
              <a:t>jmelero              presentaciones CTM II</a:t>
            </a:r>
          </a:p>
        </p:txBody>
      </p:sp>
      <p:sp>
        <p:nvSpPr>
          <p:cNvPr id="12" name="Marcador de número de diapositiva 5"/>
          <p:cNvSpPr>
            <a:spLocks noGrp="1"/>
          </p:cNvSpPr>
          <p:nvPr>
            <p:ph type="sldNum" sz="quarter" idx="12"/>
          </p:nvPr>
        </p:nvSpPr>
        <p:spPr/>
        <p:txBody>
          <a:bodyPr/>
          <a:lstStyle/>
          <a:p>
            <a:pPr>
              <a:defRPr/>
            </a:pPr>
            <a:fld id="{B6F60773-AB7B-A542-AAA2-4B927FEAE4D7}" type="slidenum">
              <a:rPr lang="en-GB"/>
              <a:pPr>
                <a:defRPr/>
              </a:pPr>
              <a:t>8</a:t>
            </a:fld>
            <a:endParaRPr lang="en-GB"/>
          </a:p>
        </p:txBody>
      </p:sp>
      <p:pic>
        <p:nvPicPr>
          <p:cNvPr id="56323" name="Picture 51" descr="Tsunami@Indonesia"/>
          <p:cNvPicPr>
            <a:picLocks noChangeAspect="1" noChangeArrowheads="1"/>
          </p:cNvPicPr>
          <p:nvPr/>
        </p:nvPicPr>
        <p:blipFill>
          <a:blip r:embed="rId3">
            <a:extLst>
              <a:ext uri="{28A0092B-C50C-407E-A947-70E740481C1C}">
                <a14:useLocalDpi xmlns:a14="http://schemas.microsoft.com/office/drawing/2010/main" val="0"/>
              </a:ext>
            </a:extLst>
          </a:blip>
          <a:srcRect l="13391" t="3568" r="13351" b="3275"/>
          <a:stretch>
            <a:fillRect/>
          </a:stretch>
        </p:blipFill>
        <p:spPr bwMode="auto">
          <a:xfrm>
            <a:off x="5441950" y="0"/>
            <a:ext cx="2082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55" descr="tsunam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2050" y="-26988"/>
            <a:ext cx="1631950" cy="4508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57" descr="capt_ny12112302334_tsunami_indonesia_ny1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4275" y="4552950"/>
            <a:ext cx="160972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59" descr="indonesia3"/>
          <p:cNvPicPr>
            <a:picLocks noChangeAspect="1" noChangeArrowheads="1"/>
          </p:cNvPicPr>
          <p:nvPr/>
        </p:nvPicPr>
        <p:blipFill>
          <a:blip r:embed="rId6">
            <a:extLst>
              <a:ext uri="{28A0092B-C50C-407E-A947-70E740481C1C}">
                <a14:useLocalDpi xmlns:a14="http://schemas.microsoft.com/office/drawing/2010/main" val="0"/>
              </a:ext>
            </a:extLst>
          </a:blip>
          <a:srcRect t="3618"/>
          <a:stretch>
            <a:fillRect/>
          </a:stretch>
        </p:blipFill>
        <p:spPr bwMode="auto">
          <a:xfrm>
            <a:off x="0" y="-26988"/>
            <a:ext cx="3203575" cy="308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Picture 61" descr="indonesia199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103813"/>
            <a:ext cx="2627313"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3" descr="tsunami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60700" y="-17463"/>
            <a:ext cx="2447925"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9" name="Picture 65" descr="Tsunami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78063" y="2997200"/>
            <a:ext cx="1646237"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6" name="Text Box 66"/>
          <p:cNvSpPr txBox="1">
            <a:spLocks noChangeArrowheads="1"/>
          </p:cNvSpPr>
          <p:nvPr/>
        </p:nvSpPr>
        <p:spPr bwMode="auto">
          <a:xfrm>
            <a:off x="3995738" y="2276475"/>
            <a:ext cx="3455987" cy="37528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s-ES_tradnl" b="1" dirty="0">
                <a:solidFill>
                  <a:srgbClr val="33CC33"/>
                </a:solidFill>
                <a:latin typeface="Comic Sans MS" charset="0"/>
                <a:cs typeface="Lucida Sans Unicode" charset="0"/>
              </a:rPr>
              <a:t>TSUNAMI DE INDONESIA</a:t>
            </a:r>
          </a:p>
          <a:p>
            <a:pPr>
              <a:defRPr/>
            </a:pPr>
            <a:endParaRPr lang="es-ES_tradnl" sz="1700" dirty="0">
              <a:latin typeface="Comic Sans MS" charset="0"/>
              <a:cs typeface="Lucida Sans Unicode" charset="0"/>
            </a:endParaRPr>
          </a:p>
          <a:p>
            <a:pPr>
              <a:defRPr/>
            </a:pPr>
            <a:r>
              <a:rPr lang="es-ES_tradnl" sz="1700" dirty="0">
                <a:latin typeface="Comic Sans MS" charset="0"/>
                <a:cs typeface="Lucida Sans Unicode" charset="0"/>
              </a:rPr>
              <a:t>16/12/2006. Terremoto de 9,1 de magnitud (el 2º mayor registrado en el planeta). Epicentro: 75 km al oeste de Sumatra. Hipocentro 30 km. 250.000 muertos y 50.000 desaparecidos (al menos). La 9ª peor catástrofe natural de la historia. Produjo un tsunami con olas de 30 m de altura que cruzaron el O. Índico arrasando las costas desde Indonesia, India, Sri Lanka, hasta </a:t>
            </a:r>
            <a:r>
              <a:rPr lang="es-ES_tradnl" sz="1700" dirty="0" err="1">
                <a:latin typeface="Comic Sans MS" charset="0"/>
                <a:cs typeface="Lucida Sans Unicode" charset="0"/>
              </a:rPr>
              <a:t>Magadascar</a:t>
            </a:r>
            <a:r>
              <a:rPr lang="es-ES_tradnl" sz="1700" dirty="0">
                <a:latin typeface="Comic Sans MS" charset="0"/>
                <a:cs typeface="Lucida Sans Unicode" charset="0"/>
              </a:rPr>
              <a:t>.</a:t>
            </a:r>
            <a:endParaRPr lang="es-ES" sz="1700" b="1" dirty="0">
              <a:cs typeface="Lucida Sans Unicode" charset="0"/>
            </a:endParaRPr>
          </a:p>
        </p:txBody>
      </p:sp>
    </p:spTree>
    <p:extLst>
      <p:ext uri="{BB962C8B-B14F-4D97-AF65-F5344CB8AC3E}">
        <p14:creationId xmlns:p14="http://schemas.microsoft.com/office/powerpoint/2010/main" val="2366716333"/>
      </p:ext>
    </p:extLst>
  </p:cSld>
  <p:clrMapOvr>
    <a:masterClrMapping/>
  </p:clrMapOvr>
  <p:transition xmlns:p14="http://schemas.microsoft.com/office/powerpoint/2010/main" spd="med">
    <p:pull dir="d"/>
  </p:transitio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pie de página 4"/>
          <p:cNvSpPr>
            <a:spLocks noGrp="1"/>
          </p:cNvSpPr>
          <p:nvPr>
            <p:ph type="ftr" sz="quarter" idx="11"/>
          </p:nvPr>
        </p:nvSpPr>
        <p:spPr/>
        <p:txBody>
          <a:bodyPr/>
          <a:lstStyle/>
          <a:p>
            <a:pPr>
              <a:defRPr/>
            </a:pPr>
            <a:r>
              <a:rPr lang="en-GB"/>
              <a:t>jmelero              presentaciones CTM II</a:t>
            </a:r>
          </a:p>
        </p:txBody>
      </p:sp>
      <p:sp>
        <p:nvSpPr>
          <p:cNvPr id="13" name="Marcador de número de diapositiva 5"/>
          <p:cNvSpPr>
            <a:spLocks noGrp="1"/>
          </p:cNvSpPr>
          <p:nvPr>
            <p:ph type="sldNum" sz="quarter" idx="12"/>
          </p:nvPr>
        </p:nvSpPr>
        <p:spPr/>
        <p:txBody>
          <a:bodyPr/>
          <a:lstStyle/>
          <a:p>
            <a:pPr>
              <a:defRPr/>
            </a:pPr>
            <a:fld id="{85D1208D-6762-F947-B7AE-C4F8FB1DCCED}" type="slidenum">
              <a:rPr lang="en-GB"/>
              <a:pPr>
                <a:defRPr/>
              </a:pPr>
              <a:t>9</a:t>
            </a:fld>
            <a:endParaRPr lang="en-GB"/>
          </a:p>
        </p:txBody>
      </p:sp>
      <p:sp>
        <p:nvSpPr>
          <p:cNvPr id="31746" name="Text Box 2"/>
          <p:cNvSpPr txBox="1">
            <a:spLocks noChangeArrowheads="1"/>
          </p:cNvSpPr>
          <p:nvPr/>
        </p:nvSpPr>
        <p:spPr bwMode="auto">
          <a:xfrm>
            <a:off x="3124200" y="6248400"/>
            <a:ext cx="289560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5pPr>
            <a:lvl6pPr defTabSz="449263" fontAlgn="base">
              <a:spcBef>
                <a:spcPct val="0"/>
              </a:spcBef>
              <a:spcAft>
                <a:spcPct val="0"/>
              </a:spcAft>
              <a:buClr>
                <a:srgbClr val="FFFFFF"/>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6pPr>
            <a:lvl7pPr defTabSz="449263" fontAlgn="base">
              <a:spcBef>
                <a:spcPct val="0"/>
              </a:spcBef>
              <a:spcAft>
                <a:spcPct val="0"/>
              </a:spcAft>
              <a:buClr>
                <a:srgbClr val="FFFFFF"/>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7pPr>
            <a:lvl8pPr defTabSz="449263" fontAlgn="base">
              <a:spcBef>
                <a:spcPct val="0"/>
              </a:spcBef>
              <a:spcAft>
                <a:spcPct val="0"/>
              </a:spcAft>
              <a:buClr>
                <a:srgbClr val="FFFFFF"/>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8pPr>
            <a:lvl9pPr defTabSz="449263" fontAlgn="base">
              <a:spcBef>
                <a:spcPct val="0"/>
              </a:spcBef>
              <a:spcAft>
                <a:spcPct val="0"/>
              </a:spcAft>
              <a:buClr>
                <a:srgbClr val="FFFFFF"/>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Lucida Sans Unicode" charset="0"/>
                <a:cs typeface="Lucida Sans Unicode" charset="0"/>
              </a:defRPr>
            </a:lvl9pPr>
          </a:lstStyle>
          <a:p>
            <a:pPr algn="ctr">
              <a:lnSpc>
                <a:spcPct val="100000"/>
              </a:lnSpc>
              <a:buFont typeface="Verdana" charset="0"/>
              <a:buNone/>
              <a:defRPr/>
            </a:pPr>
            <a:r>
              <a:rPr lang="en-GB" sz="1000" smtClean="0">
                <a:effectLst>
                  <a:outerShdw blurRad="38100" dist="38100" dir="2700000" algn="tl">
                    <a:srgbClr val="000000"/>
                  </a:outerShdw>
                </a:effectLst>
                <a:latin typeface="Verdana" charset="0"/>
              </a:rPr>
              <a:t>jmelero              presentaciones CTM II</a:t>
            </a:r>
          </a:p>
        </p:txBody>
      </p:sp>
      <p:pic>
        <p:nvPicPr>
          <p:cNvPr id="58372" name="Picture 63" descr="10098191"/>
          <p:cNvPicPr>
            <a:picLocks noChangeAspect="1" noChangeArrowheads="1"/>
          </p:cNvPicPr>
          <p:nvPr/>
        </p:nvPicPr>
        <p:blipFill>
          <a:blip r:embed="rId3">
            <a:extLst>
              <a:ext uri="{28A0092B-C50C-407E-A947-70E740481C1C}">
                <a14:useLocalDpi xmlns:a14="http://schemas.microsoft.com/office/drawing/2010/main" val="0"/>
              </a:ext>
            </a:extLst>
          </a:blip>
          <a:srcRect l="1730"/>
          <a:stretch>
            <a:fillRect/>
          </a:stretch>
        </p:blipFill>
        <p:spPr bwMode="auto">
          <a:xfrm>
            <a:off x="0" y="3500438"/>
            <a:ext cx="2843213"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08" name="Text Box 64"/>
          <p:cNvSpPr txBox="1">
            <a:spLocks noChangeArrowheads="1"/>
          </p:cNvSpPr>
          <p:nvPr/>
        </p:nvSpPr>
        <p:spPr bwMode="auto">
          <a:xfrm>
            <a:off x="2916238" y="3460750"/>
            <a:ext cx="6048375" cy="27051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s-ES_tradnl" b="1">
                <a:solidFill>
                  <a:srgbClr val="33CC33"/>
                </a:solidFill>
                <a:latin typeface="Comic Sans MS" charset="0"/>
                <a:cs typeface="Lucida Sans Unicode" charset="0"/>
              </a:rPr>
              <a:t>TERREMOTO DE PISCO (PERÚ)</a:t>
            </a:r>
          </a:p>
          <a:p>
            <a:pPr>
              <a:defRPr/>
            </a:pPr>
            <a:endParaRPr lang="es-ES_tradnl" sz="900">
              <a:latin typeface="Comic Sans MS" charset="0"/>
              <a:cs typeface="Lucida Sans Unicode" charset="0"/>
            </a:endParaRPr>
          </a:p>
          <a:p>
            <a:pPr>
              <a:defRPr/>
            </a:pPr>
            <a:r>
              <a:rPr lang="es-ES_tradnl" sz="1700">
                <a:latin typeface="Comic Sans MS" charset="0"/>
                <a:cs typeface="Lucida Sans Unicode" charset="0"/>
              </a:rPr>
              <a:t>15/08/2007. Terremoto de 7,9 de magnitud y VIII de intensidad. 250 réplicas en las 12 horas siguientes, algunas con magnitudes próximas a 6. El más violento registrado en Perú desde 1970. Epicentro: 150 km al suroeste de Lima. Hipocentro 39 km. 600 muertos y 2.000 heridos. 76.000 viviendas totalmente destruidas. 100.000 damnificados. Destruyó el 70 % de las infraestructuras de la ciudad de Pisco (130.000 habitantes). Recibió una ayuda humanitaria internacional por valor de 40 millones $. Un ligero tsunami afectó las costas del Pacífico.</a:t>
            </a:r>
            <a:endParaRPr lang="es-ES" sz="1700" b="1">
              <a:cs typeface="Lucida Sans Unicode" charset="0"/>
            </a:endParaRPr>
          </a:p>
        </p:txBody>
      </p:sp>
      <p:pic>
        <p:nvPicPr>
          <p:cNvPr id="31814" name="Picture 70"/>
          <p:cNvPicPr>
            <a:picLocks noChangeAspect="1" noChangeArrowheads="1"/>
          </p:cNvPicPr>
          <p:nvPr/>
        </p:nvPicPr>
        <p:blipFill>
          <a:blip r:embed="rId4">
            <a:extLst>
              <a:ext uri="{28A0092B-C50C-407E-A947-70E740481C1C}">
                <a14:useLocalDpi xmlns:a14="http://schemas.microsoft.com/office/drawing/2010/main" val="0"/>
              </a:ext>
            </a:extLst>
          </a:blip>
          <a:srcRect t="2472" r="2577"/>
          <a:stretch>
            <a:fillRect/>
          </a:stretch>
        </p:blipFill>
        <p:spPr bwMode="auto">
          <a:xfrm>
            <a:off x="0" y="5143500"/>
            <a:ext cx="2843213" cy="17145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1815" name="Picture 7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924300" cy="35020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8376" name="Picture 72" descr="Imagen:Peru Quake Aug 15-2007.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l="12334" t="62541" r="64407" b="25890"/>
          <a:stretch>
            <a:fillRect/>
          </a:stretch>
        </p:blipFill>
        <p:spPr bwMode="auto">
          <a:xfrm>
            <a:off x="2482850" y="2613025"/>
            <a:ext cx="122555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17" name="Picture 7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8263" y="0"/>
            <a:ext cx="3527425" cy="27590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1818" name="Text Box 74"/>
          <p:cNvSpPr txBox="1">
            <a:spLocks noChangeArrowheads="1"/>
          </p:cNvSpPr>
          <p:nvPr/>
        </p:nvSpPr>
        <p:spPr bwMode="auto">
          <a:xfrm>
            <a:off x="5148263" y="2749550"/>
            <a:ext cx="3527425" cy="4635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s-ES_tradnl" sz="1400" dirty="0">
                <a:latin typeface="Comic Sans MS" charset="0"/>
                <a:cs typeface="Lucida Sans Unicode" charset="0"/>
              </a:rPr>
              <a:t>Sismogramas de las réplicas, registrados en la estación de Atahualpa.</a:t>
            </a:r>
            <a:endParaRPr lang="es-ES" sz="1400" b="1" dirty="0">
              <a:cs typeface="Lucida Sans Unicode" charset="0"/>
            </a:endParaRPr>
          </a:p>
        </p:txBody>
      </p:sp>
    </p:spTree>
    <p:extLst>
      <p:ext uri="{BB962C8B-B14F-4D97-AF65-F5344CB8AC3E}">
        <p14:creationId xmlns:p14="http://schemas.microsoft.com/office/powerpoint/2010/main" val="1693736979"/>
      </p:ext>
    </p:extLst>
  </p:cSld>
  <p:clrMapOvr>
    <a:masterClrMapping/>
  </p:clrMapOvr>
  <p:transition xmlns:p14="http://schemas.microsoft.com/office/powerpoint/2010/main" spd="med">
    <p:pull dir="d"/>
  </p:transitio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TotalTime>
  <Words>2988</Words>
  <Application>Microsoft Macintosh PowerPoint</Application>
  <PresentationFormat>Presentación en pantalla (4:3)</PresentationFormat>
  <Paragraphs>402</Paragraphs>
  <Slides>25</Slides>
  <Notes>23</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2. 3. 1. Recursos de la geosfera.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JESUS MELERO</dc:creator>
  <cp:lastModifiedBy>JESUS MELERO</cp:lastModifiedBy>
  <cp:revision>3</cp:revision>
  <dcterms:created xsi:type="dcterms:W3CDTF">2015-03-27T23:50:21Z</dcterms:created>
  <dcterms:modified xsi:type="dcterms:W3CDTF">2015-03-28T00:13:23Z</dcterms:modified>
</cp:coreProperties>
</file>